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2" r:id="rId2"/>
    <p:sldMasterId id="2147483679" r:id="rId3"/>
    <p:sldMasterId id="2147483692" r:id="rId4"/>
    <p:sldMasterId id="2147483705" r:id="rId5"/>
  </p:sldMasterIdLst>
  <p:notesMasterIdLst>
    <p:notesMasterId r:id="rId37"/>
  </p:notesMasterIdLst>
  <p:handoutMasterIdLst>
    <p:handoutMasterId r:id="rId38"/>
  </p:handoutMasterIdLst>
  <p:sldIdLst>
    <p:sldId id="387" r:id="rId6"/>
    <p:sldId id="310" r:id="rId7"/>
    <p:sldId id="456" r:id="rId8"/>
    <p:sldId id="592" r:id="rId9"/>
    <p:sldId id="585" r:id="rId10"/>
    <p:sldId id="356" r:id="rId11"/>
    <p:sldId id="257" r:id="rId12"/>
    <p:sldId id="460" r:id="rId13"/>
    <p:sldId id="259" r:id="rId14"/>
    <p:sldId id="370" r:id="rId15"/>
    <p:sldId id="584" r:id="rId16"/>
    <p:sldId id="588" r:id="rId17"/>
    <p:sldId id="357" r:id="rId18"/>
    <p:sldId id="358" r:id="rId19"/>
    <p:sldId id="320" r:id="rId20"/>
    <p:sldId id="590" r:id="rId21"/>
    <p:sldId id="589" r:id="rId22"/>
    <p:sldId id="593" r:id="rId23"/>
    <p:sldId id="256" r:id="rId24"/>
    <p:sldId id="586" r:id="rId25"/>
    <p:sldId id="587" r:id="rId26"/>
    <p:sldId id="455" r:id="rId27"/>
    <p:sldId id="389" r:id="rId28"/>
    <p:sldId id="390" r:id="rId29"/>
    <p:sldId id="457" r:id="rId30"/>
    <p:sldId id="448" r:id="rId31"/>
    <p:sldId id="449" r:id="rId32"/>
    <p:sldId id="450" r:id="rId33"/>
    <p:sldId id="451" r:id="rId34"/>
    <p:sldId id="458" r:id="rId35"/>
    <p:sldId id="459" r:id="rId36"/>
  </p:sldIdLst>
  <p:sldSz cx="9144000" cy="6858000" type="screen4x3"/>
  <p:notesSz cx="6797675" cy="9926638"/>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3" autoAdjust="0"/>
    <p:restoredTop sz="74069" autoAdjust="0"/>
  </p:normalViewPr>
  <p:slideViewPr>
    <p:cSldViewPr>
      <p:cViewPr varScale="1">
        <p:scale>
          <a:sx n="83" d="100"/>
          <a:sy n="83" d="100"/>
        </p:scale>
        <p:origin x="5160" y="258"/>
      </p:cViewPr>
      <p:guideLst>
        <p:guide orient="horz" pos="2160"/>
        <p:guide pos="2880"/>
      </p:guideLst>
    </p:cSldViewPr>
  </p:slideViewPr>
  <p:notesTextViewPr>
    <p:cViewPr>
      <p:scale>
        <a:sx n="100" d="100"/>
        <a:sy n="100" d="100"/>
      </p:scale>
      <p:origin x="0" y="-222"/>
    </p:cViewPr>
  </p:notesTextViewPr>
  <p:sorterViewPr>
    <p:cViewPr>
      <p:scale>
        <a:sx n="75" d="100"/>
        <a:sy n="75" d="100"/>
      </p:scale>
      <p:origin x="0" y="7952"/>
    </p:cViewPr>
  </p:sorterViewPr>
  <p:notesViewPr>
    <p:cSldViewPr>
      <p:cViewPr varScale="1">
        <p:scale>
          <a:sx n="76" d="100"/>
          <a:sy n="76" d="100"/>
        </p:scale>
        <p:origin x="-2214"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Lages" userId="12853082-9597-4291-8662-70945ac8e26b" providerId="ADAL" clId="{8CBECB4F-536D-41DC-931C-735D4EDD3BC0}"/>
    <pc:docChg chg="custSel modSld">
      <pc:chgData name="Tim Lages" userId="12853082-9597-4291-8662-70945ac8e26b" providerId="ADAL" clId="{8CBECB4F-536D-41DC-931C-735D4EDD3BC0}" dt="2024-06-04T12:16:32.181" v="0" actId="33524"/>
      <pc:docMkLst>
        <pc:docMk/>
      </pc:docMkLst>
      <pc:sldChg chg="modNotesTx">
        <pc:chgData name="Tim Lages" userId="12853082-9597-4291-8662-70945ac8e26b" providerId="ADAL" clId="{8CBECB4F-536D-41DC-931C-735D4EDD3BC0}" dt="2024-06-04T12:16:32.181" v="0" actId="33524"/>
        <pc:sldMkLst>
          <pc:docMk/>
          <pc:sldMk cId="699362401" sldId="3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193B2EE0-BC79-4223-9D74-BF155A01D0F0}" type="datetimeFigureOut">
              <a:rPr lang="en-GB" smtClean="0"/>
              <a:t>04/06/2024</a:t>
            </a:fld>
            <a:endParaRPr lang="en-GB"/>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2A854F8A-70C0-4DD7-9F1F-E1215D24AB29}" type="slidenum">
              <a:rPr lang="en-GB" smtClean="0"/>
              <a:t>‹#›</a:t>
            </a:fld>
            <a:endParaRPr lang="en-GB"/>
          </a:p>
        </p:txBody>
      </p:sp>
    </p:spTree>
    <p:extLst>
      <p:ext uri="{BB962C8B-B14F-4D97-AF65-F5344CB8AC3E}">
        <p14:creationId xmlns:p14="http://schemas.microsoft.com/office/powerpoint/2010/main" val="11091928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D5801220-99FA-4F22-89F6-4F2D837355C4}" type="slidenum">
              <a:rPr lang="en-GB" smtClean="0"/>
              <a:t>‹#›</a:t>
            </a:fld>
            <a:endParaRPr lang="en-GB"/>
          </a:p>
        </p:txBody>
      </p:sp>
    </p:spTree>
    <p:extLst>
      <p:ext uri="{BB962C8B-B14F-4D97-AF65-F5344CB8AC3E}">
        <p14:creationId xmlns:p14="http://schemas.microsoft.com/office/powerpoint/2010/main" val="289844681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5801220-99FA-4F22-89F6-4F2D837355C4}" type="slidenum">
              <a:rPr lang="en-GB" smtClean="0"/>
              <a:t>1</a:t>
            </a:fld>
            <a:endParaRPr lang="en-GB"/>
          </a:p>
        </p:txBody>
      </p:sp>
    </p:spTree>
    <p:extLst>
      <p:ext uri="{BB962C8B-B14F-4D97-AF65-F5344CB8AC3E}">
        <p14:creationId xmlns:p14="http://schemas.microsoft.com/office/powerpoint/2010/main" val="88978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p:cNvSpPr>
          <p:nvPr>
            <p:ph type="body"/>
          </p:nvPr>
        </p:nvSpPr>
        <p:spPr>
          <a:xfrm>
            <a:off x="679680" y="4715280"/>
            <a:ext cx="5437080" cy="4465800"/>
          </a:xfrm>
          <a:prstGeom prst="rect">
            <a:avLst/>
          </a:prstGeom>
        </p:spPr>
        <p:txBody>
          <a:bodyPr lIns="0" tIns="0" rIns="0" bIns="0"/>
          <a:lstStyle/>
          <a:p>
            <a:r>
              <a:rPr lang="en-GB" sz="2000" b="0" strike="noStrike" spc="-1">
                <a:latin typeface="Arial"/>
              </a:rPr>
              <a:t>ADD MORE QUESTIONS  </a:t>
            </a:r>
          </a:p>
        </p:txBody>
      </p:sp>
      <p:sp>
        <p:nvSpPr>
          <p:cNvPr id="468" name="CustomShape 2"/>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0B60599-991D-43D6-BB2A-26EA487CCDAD}" type="slidenum">
              <a:rPr lang="en-GB" sz="1200" b="0" strike="noStrike" spc="-1">
                <a:solidFill>
                  <a:srgbClr val="000000"/>
                </a:solidFill>
                <a:latin typeface="Arial"/>
                <a:ea typeface="+mn-ea"/>
              </a:rPr>
              <a:t>20</a:t>
            </a:fld>
            <a:endParaRPr lang="en-GB"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body"/>
          </p:nvPr>
        </p:nvSpPr>
        <p:spPr>
          <a:xfrm>
            <a:off x="679680" y="4715280"/>
            <a:ext cx="5437080" cy="4465800"/>
          </a:xfrm>
          <a:prstGeom prst="rect">
            <a:avLst/>
          </a:prstGeom>
        </p:spPr>
        <p:txBody>
          <a:bodyPr lIns="0" tIns="0" rIns="0" bIns="0"/>
          <a:lstStyle/>
          <a:p>
            <a:r>
              <a:rPr lang="en-GB" sz="2000" b="0" strike="noStrike" spc="-1">
                <a:latin typeface="Arial"/>
              </a:rPr>
              <a:t>FILL OUT THIS FORM  - WHERE ARE YOU AT WITH YOUR CLIENTS?</a:t>
            </a:r>
          </a:p>
          <a:p>
            <a:endParaRPr lang="en-GB" sz="2000" b="0" strike="noStrike" spc="-1">
              <a:latin typeface="Arial"/>
            </a:endParaRPr>
          </a:p>
          <a:p>
            <a:endParaRPr lang="en-GB" sz="2000" b="0" strike="noStrike" spc="-1">
              <a:latin typeface="Arial"/>
            </a:endParaRPr>
          </a:p>
        </p:txBody>
      </p:sp>
      <p:sp>
        <p:nvSpPr>
          <p:cNvPr id="470" name="CustomShape 2"/>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52F2A42-40ED-417D-9152-006534CDC3F0}" type="slidenum">
              <a:rPr lang="en-GB" sz="1200" b="0" strike="noStrike" spc="-1">
                <a:solidFill>
                  <a:srgbClr val="000000"/>
                </a:solidFill>
                <a:latin typeface="Arial"/>
                <a:ea typeface="+mn-ea"/>
              </a:rPr>
              <a:t>21</a:t>
            </a:fld>
            <a:endParaRPr lang="en-GB"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txBox="1">
            <a:spLocks noGrp="1" noChangeArrowheads="1"/>
          </p:cNvSpPr>
          <p:nvPr/>
        </p:nvSpPr>
        <p:spPr bwMode="auto">
          <a:xfrm>
            <a:off x="3850443" y="9429119"/>
            <a:ext cx="2945659" cy="495936"/>
          </a:xfrm>
          <a:prstGeom prst="rect">
            <a:avLst/>
          </a:prstGeom>
          <a:noFill/>
          <a:ln w="9525">
            <a:noFill/>
            <a:miter lim="800000"/>
            <a:headEnd/>
            <a:tailEnd/>
          </a:ln>
        </p:spPr>
        <p:txBody>
          <a:bodyPr lIns="91431" tIns="45716" rIns="91431" bIns="45716" anchor="b"/>
          <a:lstStyle/>
          <a:p>
            <a:pPr algn="r" defTabSz="914400" eaLnBrk="1" hangingPunct="1">
              <a:lnSpc>
                <a:spcPct val="100000"/>
              </a:lnSpc>
              <a:buClrTx/>
              <a:buFontTx/>
              <a:buNone/>
            </a:pPr>
            <a:fld id="{D68314C0-9E95-4E30-B1D6-A1FE3AC80664}" type="slidenum">
              <a:rPr lang="en-US" sz="1200">
                <a:cs typeface="Arial" pitchFamily="34" charset="0"/>
              </a:rPr>
              <a:pPr algn="r" defTabSz="914400" eaLnBrk="1" hangingPunct="1">
                <a:lnSpc>
                  <a:spcPct val="100000"/>
                </a:lnSpc>
                <a:buClrTx/>
                <a:buFontTx/>
                <a:buNone/>
              </a:pPr>
              <a:t>23</a:t>
            </a:fld>
            <a:endParaRPr lang="en-US" sz="1200">
              <a:cs typeface="Arial" pitchFamily="34" charset="0"/>
            </a:endParaRPr>
          </a:p>
        </p:txBody>
      </p:sp>
      <p:sp>
        <p:nvSpPr>
          <p:cNvPr id="7373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noFill/>
          <a:ln>
            <a:solidFill>
              <a:srgbClr val="000000"/>
            </a:solidFill>
            <a:miter lim="800000"/>
            <a:headEnd/>
            <a:tailEnd/>
          </a:ln>
        </p:spPr>
        <p:txBody>
          <a:bodyPr lIns="91431" tIns="45716" rIns="91431" bIns="45716"/>
          <a:lstStyle/>
          <a:p>
            <a:pPr defTabSz="914400" eaLnBrk="1" hangingPunct="1"/>
            <a:r>
              <a:rPr lang="en-GB" dirty="0">
                <a:ea typeface="ＭＳ Ｐゴシック" pitchFamily="34" charset="-128"/>
              </a:rPr>
              <a:t>Objection Handling model</a:t>
            </a:r>
          </a:p>
          <a:p>
            <a:pPr defTabSz="914400" eaLnBrk="1" hangingPunct="1"/>
            <a:endParaRPr lang="en-GB" dirty="0">
              <a:ea typeface="ＭＳ Ｐゴシック" pitchFamily="34" charset="-128"/>
            </a:endParaRPr>
          </a:p>
          <a:p>
            <a:pPr defTabSz="914400" eaLnBrk="1" hangingPunct="1"/>
            <a:r>
              <a:rPr lang="en-GB" dirty="0">
                <a:ea typeface="ＭＳ Ｐゴシック" pitchFamily="34" charset="-128"/>
              </a:rPr>
              <a:t>Importance of Acknowledge to keep Customer on side</a:t>
            </a:r>
          </a:p>
          <a:p>
            <a:pPr defTabSz="914400" eaLnBrk="1" hangingPunct="1"/>
            <a:r>
              <a:rPr lang="en-GB" dirty="0">
                <a:ea typeface="ＭＳ Ｐゴシック" pitchFamily="34" charset="-128"/>
              </a:rPr>
              <a:t>Clarification about what the objection is and why it has come up</a:t>
            </a:r>
          </a:p>
          <a:p>
            <a:pPr defTabSz="914400" eaLnBrk="1" hangingPunct="1"/>
            <a:r>
              <a:rPr lang="en-GB" dirty="0">
                <a:ea typeface="ＭＳ Ｐゴシック" pitchFamily="34" charset="-128"/>
              </a:rPr>
              <a:t>Only then, overcome</a:t>
            </a:r>
          </a:p>
          <a:p>
            <a:pPr defTabSz="914400" eaLnBrk="1" hangingPunct="1"/>
            <a:endParaRPr lang="en-GB" dirty="0">
              <a:ea typeface="ＭＳ Ｐゴシック" pitchFamily="34" charset="-128"/>
            </a:endParaRPr>
          </a:p>
          <a:p>
            <a:pPr defTabSz="914400" eaLnBrk="1" hangingPunct="1"/>
            <a:r>
              <a:rPr lang="en-GB" dirty="0">
                <a:ea typeface="ＭＳ Ｐゴシック" pitchFamily="34" charset="-128"/>
              </a:rPr>
              <a:t>EXERCISE</a:t>
            </a:r>
          </a:p>
          <a:p>
            <a:pPr defTabSz="914400" eaLnBrk="1" hangingPunct="1"/>
            <a:endParaRPr lang="en-GB" dirty="0">
              <a:ea typeface="ＭＳ Ｐゴシック" pitchFamily="34" charset="-128"/>
            </a:endParaRPr>
          </a:p>
          <a:p>
            <a:pPr defTabSz="914400" eaLnBrk="1" hangingPunct="1"/>
            <a:r>
              <a:rPr lang="en-GB" dirty="0">
                <a:ea typeface="ＭＳ Ｐゴシック" pitchFamily="34" charset="-128"/>
              </a:rPr>
              <a:t>Agree some common objections with group and flip chart them</a:t>
            </a:r>
          </a:p>
          <a:p>
            <a:pPr defTabSz="914400" eaLnBrk="1" hangingPunct="1"/>
            <a:r>
              <a:rPr lang="en-GB" dirty="0">
                <a:ea typeface="ＭＳ Ｐゴシック" pitchFamily="34" charset="-128"/>
              </a:rPr>
              <a:t>Put A/C/E</a:t>
            </a:r>
            <a:r>
              <a:rPr lang="en-GB" baseline="0" dirty="0">
                <a:ea typeface="ＭＳ Ｐゴシック" pitchFamily="34" charset="-128"/>
              </a:rPr>
              <a:t> labels on the floor a few feet apart and in one line</a:t>
            </a:r>
          </a:p>
          <a:p>
            <a:pPr defTabSz="914400" eaLnBrk="1" hangingPunct="1"/>
            <a:r>
              <a:rPr lang="en-GB" baseline="0" dirty="0">
                <a:ea typeface="ＭＳ Ｐゴシック" pitchFamily="34" charset="-128"/>
              </a:rPr>
              <a:t>Get the group to stand at the side.  One volunteer to stand at the ‘A’ end of the line but away from it. Tutor to stand at the ‘E’ end, but away from it.  Tutor poses objection, volunteer steps forward to ‘A’ label and acknowledges.  Once successfully done, steps forward to ‘C’ label and asks as many clarification questions as necessary.  When totally clear about objection and reasons behind it steps forward to ‘E’ label (but doesn’t need to answer that bit (not practicing the answer just the process).  Discuss with group.</a:t>
            </a:r>
          </a:p>
          <a:p>
            <a:pPr defTabSz="914400" eaLnBrk="1" hangingPunct="1"/>
            <a:r>
              <a:rPr lang="en-GB" baseline="0" dirty="0">
                <a:ea typeface="ＭＳ Ｐゴシック" pitchFamily="34" charset="-128"/>
              </a:rPr>
              <a:t>Rotate with different volunteers and objections</a:t>
            </a:r>
            <a:endParaRPr lang="en-GB" dirty="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txBox="1">
            <a:spLocks noGrp="1" noChangeArrowheads="1"/>
          </p:cNvSpPr>
          <p:nvPr/>
        </p:nvSpPr>
        <p:spPr bwMode="auto">
          <a:xfrm>
            <a:off x="3850443" y="9429119"/>
            <a:ext cx="2945659" cy="495936"/>
          </a:xfrm>
          <a:prstGeom prst="rect">
            <a:avLst/>
          </a:prstGeom>
          <a:noFill/>
          <a:ln w="9525">
            <a:noFill/>
            <a:miter lim="800000"/>
            <a:headEnd/>
            <a:tailEnd/>
          </a:ln>
        </p:spPr>
        <p:txBody>
          <a:bodyPr lIns="91431" tIns="45716" rIns="91431" bIns="45716" anchor="b"/>
          <a:lstStyle/>
          <a:p>
            <a:pPr algn="r" defTabSz="914400" eaLnBrk="1" hangingPunct="1">
              <a:lnSpc>
                <a:spcPct val="100000"/>
              </a:lnSpc>
              <a:buClrTx/>
              <a:buFontTx/>
              <a:buNone/>
            </a:pPr>
            <a:fld id="{D68314C0-9E95-4E30-B1D6-A1FE3AC80664}" type="slidenum">
              <a:rPr lang="en-US" sz="1200">
                <a:cs typeface="Arial" pitchFamily="34" charset="0"/>
              </a:rPr>
              <a:pPr algn="r" defTabSz="914400" eaLnBrk="1" hangingPunct="1">
                <a:lnSpc>
                  <a:spcPct val="100000"/>
                </a:lnSpc>
                <a:buClrTx/>
                <a:buFontTx/>
                <a:buNone/>
              </a:pPr>
              <a:t>24</a:t>
            </a:fld>
            <a:endParaRPr lang="en-US" sz="1200">
              <a:cs typeface="Arial" pitchFamily="34" charset="0"/>
            </a:endParaRPr>
          </a:p>
        </p:txBody>
      </p:sp>
      <p:sp>
        <p:nvSpPr>
          <p:cNvPr id="7373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noFill/>
          <a:ln>
            <a:solidFill>
              <a:srgbClr val="000000"/>
            </a:solidFill>
            <a:miter lim="800000"/>
            <a:headEnd/>
            <a:tailEnd/>
          </a:ln>
        </p:spPr>
        <p:txBody>
          <a:bodyPr lIns="91431" tIns="45716" rIns="91431" bIns="45716"/>
          <a:lstStyle/>
          <a:p>
            <a:pPr defTabSz="914400" eaLnBrk="1" hangingPunct="1"/>
            <a:r>
              <a:rPr lang="en-GB" dirty="0">
                <a:ea typeface="ＭＳ Ｐゴシック" pitchFamily="34" charset="-128"/>
              </a:rPr>
              <a:t>Additional skills</a:t>
            </a:r>
          </a:p>
          <a:p>
            <a:pPr defTabSz="914400" eaLnBrk="1" hangingPunct="1"/>
            <a:endParaRPr lang="en-GB" dirty="0">
              <a:ea typeface="ＭＳ Ｐゴシック" pitchFamily="34" charset="-128"/>
            </a:endParaRPr>
          </a:p>
          <a:p>
            <a:pPr defTabSz="914400" eaLnBrk="1" hangingPunct="1"/>
            <a:r>
              <a:rPr lang="en-GB" dirty="0">
                <a:ea typeface="ＭＳ Ｐゴシック" pitchFamily="34" charset="-128"/>
              </a:rPr>
              <a:t>Isolate – apart from that are there any</a:t>
            </a:r>
            <a:r>
              <a:rPr lang="en-GB" baseline="0" dirty="0">
                <a:ea typeface="ＭＳ Ｐゴシック" pitchFamily="34" charset="-128"/>
              </a:rPr>
              <a:t> other concerns?</a:t>
            </a:r>
          </a:p>
          <a:p>
            <a:pPr defTabSz="914400" eaLnBrk="1" hangingPunct="1"/>
            <a:r>
              <a:rPr lang="en-GB" baseline="0" dirty="0">
                <a:ea typeface="ＭＳ Ｐゴシック" pitchFamily="34" charset="-128"/>
              </a:rPr>
              <a:t>Trial close – If we were able to do anything about that, would you be happy to go ahead </a:t>
            </a:r>
            <a:r>
              <a:rPr lang="en-GB" baseline="0" dirty="0" err="1">
                <a:ea typeface="ＭＳ Ｐゴシック" pitchFamily="34" charset="-128"/>
              </a:rPr>
              <a:t>etc</a:t>
            </a:r>
            <a:endParaRPr lang="en-GB" baseline="0" dirty="0">
              <a:ea typeface="ＭＳ Ｐゴシック" pitchFamily="34" charset="-128"/>
            </a:endParaRPr>
          </a:p>
          <a:p>
            <a:pPr defTabSz="914400" eaLnBrk="1" hangingPunct="1"/>
            <a:endParaRPr lang="en-GB" baseline="0" dirty="0">
              <a:ea typeface="ＭＳ Ｐゴシック" pitchFamily="34" charset="-128"/>
            </a:endParaRPr>
          </a:p>
          <a:p>
            <a:pPr defTabSz="914400" eaLnBrk="1" hangingPunct="1"/>
            <a:r>
              <a:rPr lang="en-GB" baseline="0" dirty="0">
                <a:ea typeface="ＭＳ Ｐゴシック" pitchFamily="34" charset="-128"/>
              </a:rPr>
              <a:t>Can do similar exercise as last slide but keep brief.</a:t>
            </a:r>
            <a:endParaRPr lang="en-GB" dirty="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50443" y="9429119"/>
            <a:ext cx="2945659" cy="495936"/>
          </a:xfrm>
          <a:prstGeom prst="rect">
            <a:avLst/>
          </a:prstGeom>
          <a:noFill/>
          <a:ln w="9525">
            <a:noFill/>
            <a:miter lim="800000"/>
            <a:headEnd/>
            <a:tailEnd/>
          </a:ln>
        </p:spPr>
        <p:txBody>
          <a:bodyPr lIns="91431" tIns="45716" rIns="91431" bIns="45716" anchor="b"/>
          <a:lstStyle/>
          <a:p>
            <a:pPr algn="r" defTabSz="914400" eaLnBrk="1" hangingPunct="1">
              <a:lnSpc>
                <a:spcPct val="100000"/>
              </a:lnSpc>
              <a:buClrTx/>
              <a:buFontTx/>
              <a:buNone/>
            </a:pPr>
            <a:fld id="{940B29F5-CF2F-4DB7-8DCC-DFCA85B5DC9B}" type="slidenum">
              <a:rPr lang="en-US" sz="1200">
                <a:cs typeface="Arial" pitchFamily="34" charset="0"/>
              </a:rPr>
              <a:pPr algn="r" defTabSz="914400" eaLnBrk="1" hangingPunct="1">
                <a:lnSpc>
                  <a:spcPct val="100000"/>
                </a:lnSpc>
                <a:buClrTx/>
                <a:buFontTx/>
                <a:buNone/>
              </a:pPr>
              <a:t>26</a:t>
            </a:fld>
            <a:endParaRPr lang="en-US" sz="1200">
              <a:cs typeface="Arial" pitchFamily="34" charset="0"/>
            </a:endParaRPr>
          </a:p>
        </p:txBody>
      </p:sp>
      <p:sp>
        <p:nvSpPr>
          <p:cNvPr id="8601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noFill/>
          <a:ln>
            <a:solidFill>
              <a:srgbClr val="000000"/>
            </a:solidFill>
            <a:miter lim="800000"/>
            <a:headEnd/>
            <a:tailEnd/>
          </a:ln>
        </p:spPr>
        <p:txBody>
          <a:bodyPr lIns="91431" tIns="45716" rIns="91431" bIns="45716"/>
          <a:lstStyle/>
          <a:p>
            <a:pPr defTabSz="914400" eaLnBrk="1" hangingPunct="1"/>
            <a:endParaRPr lang="en-GB">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50443" y="9429119"/>
            <a:ext cx="2945659" cy="495936"/>
          </a:xfrm>
          <a:prstGeom prst="rect">
            <a:avLst/>
          </a:prstGeom>
          <a:noFill/>
          <a:ln w="9525">
            <a:noFill/>
            <a:miter lim="800000"/>
            <a:headEnd/>
            <a:tailEnd/>
          </a:ln>
        </p:spPr>
        <p:txBody>
          <a:bodyPr lIns="91431" tIns="45716" rIns="91431" bIns="45716" anchor="b"/>
          <a:lstStyle/>
          <a:p>
            <a:pPr algn="r" defTabSz="914400" eaLnBrk="1" hangingPunct="1">
              <a:lnSpc>
                <a:spcPct val="100000"/>
              </a:lnSpc>
              <a:buClrTx/>
              <a:buFontTx/>
              <a:buNone/>
            </a:pPr>
            <a:fld id="{940B29F5-CF2F-4DB7-8DCC-DFCA85B5DC9B}" type="slidenum">
              <a:rPr lang="en-US" sz="1200">
                <a:cs typeface="Arial" pitchFamily="34" charset="0"/>
              </a:rPr>
              <a:pPr algn="r" defTabSz="914400" eaLnBrk="1" hangingPunct="1">
                <a:lnSpc>
                  <a:spcPct val="100000"/>
                </a:lnSpc>
                <a:buClrTx/>
                <a:buFontTx/>
                <a:buNone/>
              </a:pPr>
              <a:t>27</a:t>
            </a:fld>
            <a:endParaRPr lang="en-US" sz="1200">
              <a:cs typeface="Arial" pitchFamily="34" charset="0"/>
            </a:endParaRPr>
          </a:p>
        </p:txBody>
      </p:sp>
      <p:sp>
        <p:nvSpPr>
          <p:cNvPr id="8601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noFill/>
          <a:ln>
            <a:solidFill>
              <a:srgbClr val="000000"/>
            </a:solidFill>
            <a:miter lim="800000"/>
            <a:headEnd/>
            <a:tailEnd/>
          </a:ln>
        </p:spPr>
        <p:txBody>
          <a:bodyPr lIns="91431" tIns="45716" rIns="91431" bIns="45716"/>
          <a:lstStyle/>
          <a:p>
            <a:pPr defTabSz="914400" eaLnBrk="1" hangingPunct="1"/>
            <a:endParaRPr lang="en-GB">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50443" y="9429119"/>
            <a:ext cx="2945659" cy="495936"/>
          </a:xfrm>
          <a:prstGeom prst="rect">
            <a:avLst/>
          </a:prstGeom>
          <a:noFill/>
          <a:ln w="9525">
            <a:noFill/>
            <a:miter lim="800000"/>
            <a:headEnd/>
            <a:tailEnd/>
          </a:ln>
        </p:spPr>
        <p:txBody>
          <a:bodyPr lIns="91431" tIns="45716" rIns="91431" bIns="45716" anchor="b"/>
          <a:lstStyle/>
          <a:p>
            <a:pPr algn="r" defTabSz="914400" eaLnBrk="1" hangingPunct="1">
              <a:lnSpc>
                <a:spcPct val="100000"/>
              </a:lnSpc>
              <a:buClrTx/>
              <a:buFontTx/>
              <a:buNone/>
            </a:pPr>
            <a:fld id="{940B29F5-CF2F-4DB7-8DCC-DFCA85B5DC9B}" type="slidenum">
              <a:rPr lang="en-US" sz="1200">
                <a:cs typeface="Arial" pitchFamily="34" charset="0"/>
              </a:rPr>
              <a:pPr algn="r" defTabSz="914400" eaLnBrk="1" hangingPunct="1">
                <a:lnSpc>
                  <a:spcPct val="100000"/>
                </a:lnSpc>
                <a:buClrTx/>
                <a:buFontTx/>
                <a:buNone/>
              </a:pPr>
              <a:t>28</a:t>
            </a:fld>
            <a:endParaRPr lang="en-US" sz="1200">
              <a:cs typeface="Arial" pitchFamily="34" charset="0"/>
            </a:endParaRPr>
          </a:p>
        </p:txBody>
      </p:sp>
      <p:sp>
        <p:nvSpPr>
          <p:cNvPr id="8601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noFill/>
          <a:ln>
            <a:solidFill>
              <a:srgbClr val="000000"/>
            </a:solidFill>
            <a:miter lim="800000"/>
            <a:headEnd/>
            <a:tailEnd/>
          </a:ln>
        </p:spPr>
        <p:txBody>
          <a:bodyPr lIns="91431" tIns="45716" rIns="91431" bIns="45716"/>
          <a:lstStyle/>
          <a:p>
            <a:pPr defTabSz="914400" eaLnBrk="1" hangingPunct="1"/>
            <a:endParaRPr lang="en-GB">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50443" y="9429119"/>
            <a:ext cx="2945659" cy="495936"/>
          </a:xfrm>
          <a:prstGeom prst="rect">
            <a:avLst/>
          </a:prstGeom>
          <a:noFill/>
          <a:ln w="9525">
            <a:noFill/>
            <a:miter lim="800000"/>
            <a:headEnd/>
            <a:tailEnd/>
          </a:ln>
        </p:spPr>
        <p:txBody>
          <a:bodyPr lIns="91431" tIns="45716" rIns="91431" bIns="45716" anchor="b"/>
          <a:lstStyle/>
          <a:p>
            <a:pPr algn="r" defTabSz="914400" eaLnBrk="1" hangingPunct="1">
              <a:lnSpc>
                <a:spcPct val="100000"/>
              </a:lnSpc>
              <a:buClrTx/>
              <a:buFontTx/>
              <a:buNone/>
            </a:pPr>
            <a:fld id="{940B29F5-CF2F-4DB7-8DCC-DFCA85B5DC9B}" type="slidenum">
              <a:rPr lang="en-US" sz="1200">
                <a:cs typeface="Arial" pitchFamily="34" charset="0"/>
              </a:rPr>
              <a:pPr algn="r" defTabSz="914400" eaLnBrk="1" hangingPunct="1">
                <a:lnSpc>
                  <a:spcPct val="100000"/>
                </a:lnSpc>
                <a:buClrTx/>
                <a:buFontTx/>
                <a:buNone/>
              </a:pPr>
              <a:t>29</a:t>
            </a:fld>
            <a:endParaRPr lang="en-US" sz="1200">
              <a:cs typeface="Arial" pitchFamily="34" charset="0"/>
            </a:endParaRPr>
          </a:p>
        </p:txBody>
      </p:sp>
      <p:sp>
        <p:nvSpPr>
          <p:cNvPr id="8601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noFill/>
          <a:ln>
            <a:solidFill>
              <a:srgbClr val="000000"/>
            </a:solidFill>
            <a:miter lim="800000"/>
            <a:headEnd/>
            <a:tailEnd/>
          </a:ln>
        </p:spPr>
        <p:txBody>
          <a:bodyPr lIns="91431" tIns="45716" rIns="91431" bIns="45716"/>
          <a:lstStyle/>
          <a:p>
            <a:pPr defTabSz="914400" eaLnBrk="1" hangingPunct="1"/>
            <a:endParaRPr lang="en-GB">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50443" y="9429119"/>
            <a:ext cx="2945659" cy="495936"/>
          </a:xfrm>
          <a:prstGeom prst="rect">
            <a:avLst/>
          </a:prstGeom>
          <a:noFill/>
          <a:ln w="9525">
            <a:noFill/>
            <a:miter lim="800000"/>
            <a:headEnd/>
            <a:tailEnd/>
          </a:ln>
        </p:spPr>
        <p:txBody>
          <a:bodyPr lIns="91431" tIns="45716" rIns="91431" bIns="45716" anchor="b"/>
          <a:lstStyle/>
          <a:p>
            <a:pPr algn="r" defTabSz="914400" eaLnBrk="1" hangingPunct="1">
              <a:lnSpc>
                <a:spcPct val="100000"/>
              </a:lnSpc>
              <a:buClrTx/>
              <a:buFontTx/>
              <a:buNone/>
            </a:pPr>
            <a:fld id="{940B29F5-CF2F-4DB7-8DCC-DFCA85B5DC9B}" type="slidenum">
              <a:rPr lang="en-US" sz="1200">
                <a:cs typeface="Arial" pitchFamily="34" charset="0"/>
              </a:rPr>
              <a:pPr algn="r" defTabSz="914400" eaLnBrk="1" hangingPunct="1">
                <a:lnSpc>
                  <a:spcPct val="100000"/>
                </a:lnSpc>
                <a:buClrTx/>
                <a:buFontTx/>
                <a:buNone/>
              </a:pPr>
              <a:t>30</a:t>
            </a:fld>
            <a:endParaRPr lang="en-US" sz="1200">
              <a:cs typeface="Arial" pitchFamily="34" charset="0"/>
            </a:endParaRPr>
          </a:p>
        </p:txBody>
      </p:sp>
      <p:sp>
        <p:nvSpPr>
          <p:cNvPr id="8601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noFill/>
          <a:ln>
            <a:solidFill>
              <a:srgbClr val="000000"/>
            </a:solidFill>
            <a:miter lim="800000"/>
            <a:headEnd/>
            <a:tailEnd/>
          </a:ln>
        </p:spPr>
        <p:txBody>
          <a:bodyPr lIns="91431" tIns="45716" rIns="91431" bIns="45716"/>
          <a:lstStyle/>
          <a:p>
            <a:pPr defTabSz="914400" eaLnBrk="1" hangingPunct="1"/>
            <a:endParaRPr lang="en-GB">
              <a:ea typeface="ＭＳ Ｐゴシック" pitchFamily="34" charset="-128"/>
            </a:endParaRPr>
          </a:p>
        </p:txBody>
      </p:sp>
    </p:spTree>
    <p:extLst>
      <p:ext uri="{BB962C8B-B14F-4D97-AF65-F5344CB8AC3E}">
        <p14:creationId xmlns:p14="http://schemas.microsoft.com/office/powerpoint/2010/main" val="1225301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01220-99FA-4F22-89F6-4F2D837355C4}" type="slidenum">
              <a:rPr lang="en-GB" smtClean="0"/>
              <a:t>2</a:t>
            </a:fld>
            <a:endParaRPr lang="en-GB"/>
          </a:p>
        </p:txBody>
      </p:sp>
    </p:spTree>
    <p:extLst>
      <p:ext uri="{BB962C8B-B14F-4D97-AF65-F5344CB8AC3E}">
        <p14:creationId xmlns:p14="http://schemas.microsoft.com/office/powerpoint/2010/main" val="379631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840745" y="5469987"/>
            <a:ext cx="6725163" cy="5181502"/>
          </a:xfrm>
          <a:prstGeom prst="rect">
            <a:avLst/>
          </a:prstGeom>
        </p:spPr>
        <p:txBody>
          <a:bodyPr lIns="0" tIns="0" rIns="0" bIns="0"/>
          <a:lstStyle/>
          <a:p>
            <a:r>
              <a:rPr lang="en-GB" sz="2200" spc="-1">
                <a:latin typeface="Arial"/>
              </a:rPr>
              <a:t>LIST THE TOP 10 BEST PROSPECTING METHODS – AND THEN RANK THEM </a:t>
            </a:r>
          </a:p>
        </p:txBody>
      </p:sp>
      <p:sp>
        <p:nvSpPr>
          <p:cNvPr id="594" name="TextShape 2"/>
          <p:cNvSpPr txBox="1"/>
          <p:nvPr/>
        </p:nvSpPr>
        <p:spPr>
          <a:xfrm>
            <a:off x="4758619" y="0"/>
            <a:ext cx="3648035" cy="575033"/>
          </a:xfrm>
          <a:prstGeom prst="rect">
            <a:avLst/>
          </a:prstGeom>
          <a:noFill/>
          <a:ln>
            <a:noFill/>
          </a:ln>
        </p:spPr>
        <p:txBody>
          <a:bodyPr lIns="0" tIns="0" rIns="0" bIns="0" anchor="b"/>
          <a:lstStyle/>
          <a:p>
            <a:pPr marL="0" marR="0" lvl="0" indent="0" algn="r" defTabSz="457200" rtl="0" eaLnBrk="1" fontAlgn="auto" latinLnBrk="0" hangingPunct="1">
              <a:lnSpc>
                <a:spcPct val="100000"/>
              </a:lnSpc>
              <a:spcBef>
                <a:spcPts val="0"/>
              </a:spcBef>
              <a:spcAft>
                <a:spcPts val="0"/>
              </a:spcAft>
              <a:buClrTx/>
              <a:buSzTx/>
              <a:buFontTx/>
              <a:buNone/>
              <a:tabLst/>
              <a:defRPr/>
            </a:pPr>
            <a:fld id="{323D78D6-FB56-461C-952D-9E4B3CD27149}" type="slidenum">
              <a:rPr kumimoji="0" lang="en-GB" sz="1500" b="0" i="0" u="none" strike="noStrike" kern="1200" cap="none" spc="-1" normalizeH="0" baseline="0" noProof="0">
                <a:ln>
                  <a:noFill/>
                </a:ln>
                <a:solidFill>
                  <a:srgbClr val="000000"/>
                </a:solidFill>
                <a:effectLst/>
                <a:uLnTx/>
                <a:uFillTx/>
                <a:latin typeface="Times New Roman"/>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500" b="0" i="0" u="none" strike="noStrike" kern="1200" cap="none" spc="-1" normalizeH="0" baseline="0" noProof="0">
              <a:ln>
                <a:noFill/>
              </a:ln>
              <a:solidFill>
                <a:prstClr val="black"/>
              </a:solidFill>
              <a:effectLst/>
              <a:uLnTx/>
              <a:uFillTx/>
              <a:latin typeface="Times New Roman"/>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body"/>
          </p:nvPr>
        </p:nvSpPr>
        <p:spPr>
          <a:xfrm>
            <a:off x="756000" y="5078520"/>
            <a:ext cx="6046920" cy="4810320"/>
          </a:xfrm>
          <a:prstGeom prst="rect">
            <a:avLst/>
          </a:prstGeom>
        </p:spPr>
        <p:txBody>
          <a:bodyPr lIns="0" tIns="0" rIns="0" bIns="0"/>
          <a:lstStyle/>
          <a:p>
            <a:r>
              <a:rPr lang="en-GB" sz="2000" b="0" strike="noStrike" spc="-1">
                <a:latin typeface="Arial"/>
              </a:rPr>
              <a:t>Creating your own network</a:t>
            </a:r>
          </a:p>
        </p:txBody>
      </p:sp>
      <p:sp>
        <p:nvSpPr>
          <p:cNvPr id="659" name="CustomShape 2"/>
          <p:cNvSpPr/>
          <p:nvPr/>
        </p:nvSpPr>
        <p:spPr>
          <a:xfrm>
            <a:off x="4278960" y="0"/>
            <a:ext cx="3279960" cy="5335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marL="0" marR="0" lvl="0" indent="0" algn="l" defTabSz="457200" rtl="0" eaLnBrk="1" fontAlgn="auto" latinLnBrk="0" hangingPunct="1">
              <a:lnSpc>
                <a:spcPct val="100000"/>
              </a:lnSpc>
              <a:spcBef>
                <a:spcPts val="0"/>
              </a:spcBef>
              <a:spcAft>
                <a:spcPts val="0"/>
              </a:spcAft>
              <a:buClrTx/>
              <a:buSzTx/>
              <a:buFontTx/>
              <a:buNone/>
              <a:tabLst/>
              <a:defRPr/>
            </a:pPr>
            <a:fld id="{6579A9E3-7D24-417D-8B82-B4C2A8947292}" type="slidenum">
              <a:rPr kumimoji="0" lang="en-GB" sz="1800" b="0" i="0" u="none" strike="noStrike" kern="1200" cap="none" spc="-1" normalizeH="0" baseline="0" noProof="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GB" sz="1800" b="0" i="0" u="none" strike="noStrike" kern="1200" cap="none" spc="-1" normalizeH="0" baseline="0" noProof="0">
              <a:ln>
                <a:noFill/>
              </a:ln>
              <a:solidFill>
                <a:prstClr val="black"/>
              </a:solidFill>
              <a:effectLst/>
              <a:uLnTx/>
              <a:uFillTx/>
              <a:latin typeface="Arial"/>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 BREAKER - </a:t>
            </a:r>
          </a:p>
        </p:txBody>
      </p:sp>
      <p:sp>
        <p:nvSpPr>
          <p:cNvPr id="4" name="Slide Number Placeholder 3"/>
          <p:cNvSpPr>
            <a:spLocks noGrp="1"/>
          </p:cNvSpPr>
          <p:nvPr>
            <p:ph type="sldNum" sz="quarter" idx="5"/>
          </p:nvPr>
        </p:nvSpPr>
        <p:spPr/>
        <p:txBody>
          <a:bodyPr/>
          <a:lstStyle/>
          <a:p>
            <a:fld id="{64C172EE-41B2-7A40-9B2F-51AA27FA1153}" type="slidenum">
              <a:rPr lang="en-US" smtClean="0"/>
              <a:t>10</a:t>
            </a:fld>
            <a:endParaRPr lang="en-US"/>
          </a:p>
        </p:txBody>
      </p:sp>
    </p:spTree>
    <p:extLst>
      <p:ext uri="{BB962C8B-B14F-4D97-AF65-F5344CB8AC3E}">
        <p14:creationId xmlns:p14="http://schemas.microsoft.com/office/powerpoint/2010/main" val="76441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p:cNvSpPr>
          <p:nvPr>
            <p:ph type="body"/>
          </p:nvPr>
        </p:nvSpPr>
        <p:spPr>
          <a:xfrm>
            <a:off x="756000" y="5078520"/>
            <a:ext cx="6046920" cy="4810320"/>
          </a:xfrm>
          <a:prstGeom prst="rect">
            <a:avLst/>
          </a:prstGeom>
        </p:spPr>
        <p:txBody>
          <a:bodyPr lIns="0" tIns="0" rIns="0" bIns="0"/>
          <a:lstStyle/>
          <a:p>
            <a:r>
              <a:rPr lang="en-GB" sz="2000" b="0" strike="noStrike" spc="-1">
                <a:latin typeface="Arial"/>
              </a:rPr>
              <a:t>OK – so you know have 20 contacts to start working with…..</a:t>
            </a:r>
          </a:p>
          <a:p>
            <a:endParaRPr lang="en-GB" sz="2000" b="0" strike="noStrike" spc="-1" dirty="0">
              <a:latin typeface="Arial"/>
            </a:endParaRPr>
          </a:p>
          <a:p>
            <a:r>
              <a:rPr lang="en-GB" sz="2000" b="0" strike="noStrike" spc="-1" dirty="0">
                <a:latin typeface="Arial"/>
              </a:rPr>
              <a:t>When you make contact – what are you going to say?</a:t>
            </a:r>
          </a:p>
          <a:p>
            <a:endParaRPr lang="en-GB" sz="2000" b="0" strike="noStrike" spc="-1" dirty="0">
              <a:latin typeface="Arial"/>
            </a:endParaRPr>
          </a:p>
          <a:p>
            <a:r>
              <a:rPr lang="en-GB" sz="2000" b="0" strike="noStrike" spc="-1" dirty="0">
                <a:latin typeface="Arial"/>
              </a:rPr>
              <a:t>What are your intentions/aspirations</a:t>
            </a:r>
          </a:p>
          <a:p>
            <a:endParaRPr lang="en-GB" sz="2000" b="0" strike="noStrike" spc="-1" dirty="0">
              <a:latin typeface="Arial"/>
            </a:endParaRPr>
          </a:p>
          <a:p>
            <a:r>
              <a:rPr lang="en-GB" sz="2000" b="0" strike="noStrike" spc="-1" dirty="0">
                <a:latin typeface="Arial"/>
              </a:rPr>
              <a:t>F/C feedback</a:t>
            </a:r>
          </a:p>
        </p:txBody>
      </p:sp>
      <p:sp>
        <p:nvSpPr>
          <p:cNvPr id="661" name="CustomShape 2"/>
          <p:cNvSpPr/>
          <p:nvPr/>
        </p:nvSpPr>
        <p:spPr>
          <a:xfrm>
            <a:off x="4278960" y="0"/>
            <a:ext cx="3279960" cy="5335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marL="0" marR="0" lvl="0" indent="0" algn="l" defTabSz="457200" rtl="0" eaLnBrk="1" fontAlgn="auto" latinLnBrk="0" hangingPunct="1">
              <a:lnSpc>
                <a:spcPct val="100000"/>
              </a:lnSpc>
              <a:spcBef>
                <a:spcPts val="0"/>
              </a:spcBef>
              <a:spcAft>
                <a:spcPts val="0"/>
              </a:spcAft>
              <a:buClrTx/>
              <a:buSzTx/>
              <a:buFontTx/>
              <a:buNone/>
              <a:tabLst/>
              <a:defRPr/>
            </a:pPr>
            <a:fld id="{DF0408E2-5806-4260-872E-65FB65DD4462}" type="slidenum">
              <a:rPr kumimoji="0" lang="en-GB" sz="1800" b="0" i="0" u="none" strike="noStrike" kern="1200" cap="none" spc="-1" normalizeH="0" baseline="0" noProof="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GB" sz="1800" b="0" i="0" u="none" strike="noStrike" kern="1200" cap="none" spc="-1" normalizeH="0" baseline="0" noProof="0">
              <a:ln>
                <a:noFill/>
              </a:ln>
              <a:solidFill>
                <a:prstClr val="black"/>
              </a:solidFill>
              <a:effectLst/>
              <a:uLnTx/>
              <a:uFillTx/>
              <a:latin typeface="Arial"/>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 BREAKER - </a:t>
            </a:r>
          </a:p>
        </p:txBody>
      </p:sp>
      <p:sp>
        <p:nvSpPr>
          <p:cNvPr id="4" name="Slide Number Placeholder 3"/>
          <p:cNvSpPr>
            <a:spLocks noGrp="1"/>
          </p:cNvSpPr>
          <p:nvPr>
            <p:ph type="sldNum" sz="quarter" idx="5"/>
          </p:nvPr>
        </p:nvSpPr>
        <p:spPr/>
        <p:txBody>
          <a:bodyPr/>
          <a:lstStyle/>
          <a:p>
            <a:fld id="{64C172EE-41B2-7A40-9B2F-51AA27FA1153}" type="slidenum">
              <a:rPr lang="en-US" smtClean="0"/>
              <a:t>12</a:t>
            </a:fld>
            <a:endParaRPr lang="en-US"/>
          </a:p>
        </p:txBody>
      </p:sp>
    </p:spTree>
    <p:extLst>
      <p:ext uri="{BB962C8B-B14F-4D97-AF65-F5344CB8AC3E}">
        <p14:creationId xmlns:p14="http://schemas.microsoft.com/office/powerpoint/2010/main" val="412397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p:cNvSpPr>
          <p:nvPr>
            <p:ph type="body"/>
          </p:nvPr>
        </p:nvSpPr>
        <p:spPr>
          <a:xfrm>
            <a:off x="679680" y="4715280"/>
            <a:ext cx="5437440" cy="4466160"/>
          </a:xfrm>
          <a:prstGeom prst="rect">
            <a:avLst/>
          </a:prstGeom>
        </p:spPr>
        <p:txBody>
          <a:bodyPr lIns="0" tIns="0" rIns="0" bIns="0"/>
          <a:lstStyle/>
          <a:p>
            <a:r>
              <a:rPr lang="en-GB" sz="2000" b="0" strike="noStrike" spc="-1">
                <a:latin typeface="Arial"/>
              </a:rPr>
              <a:t>Use a system to log and prompt your follow calls/actions – your memory is not up to the task !!</a:t>
            </a:r>
          </a:p>
        </p:txBody>
      </p:sp>
      <p:sp>
        <p:nvSpPr>
          <p:cNvPr id="952" name="CustomShape 2"/>
          <p:cNvSpPr/>
          <p:nvPr/>
        </p:nvSpPr>
        <p:spPr>
          <a:xfrm>
            <a:off x="3850560" y="9428760"/>
            <a:ext cx="2944800" cy="49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CF9FBD4-7FF1-4647-B488-7DF19C2AF606}" type="slidenum">
              <a:rPr lang="en-GB" sz="1200" b="0" strike="noStrike" spc="-1">
                <a:solidFill>
                  <a:srgbClr val="000000"/>
                </a:solidFill>
                <a:latin typeface="Arial"/>
                <a:ea typeface="+mn-ea"/>
              </a:rPr>
              <a:t>15</a:t>
            </a:fld>
            <a:endParaRPr lang="en-GB"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body"/>
          </p:nvPr>
        </p:nvSpPr>
        <p:spPr>
          <a:xfrm>
            <a:off x="679680" y="4715280"/>
            <a:ext cx="5437080" cy="4465800"/>
          </a:xfrm>
          <a:prstGeom prst="rect">
            <a:avLst/>
          </a:prstGeom>
        </p:spPr>
        <p:txBody>
          <a:bodyPr lIns="0" tIns="0" rIns="0" bIns="0"/>
          <a:lstStyle/>
          <a:p>
            <a:endParaRPr lang="en-GB" sz="2000" b="0" strike="noStrike" spc="-1">
              <a:latin typeface="Arial"/>
            </a:endParaRPr>
          </a:p>
          <a:p>
            <a:endParaRPr lang="en-GB" sz="2000" b="0" strike="noStrike" spc="-1">
              <a:latin typeface="Arial"/>
            </a:endParaRPr>
          </a:p>
          <a:p>
            <a:r>
              <a:rPr lang="en-GB" sz="2000" b="0" strike="noStrike" spc="-1">
                <a:latin typeface="Arial"/>
              </a:rPr>
              <a:t>Relate back to ICEBERG again.  Need to ask questions covering several topics</a:t>
            </a:r>
          </a:p>
          <a:p>
            <a:r>
              <a:rPr lang="en-GB" sz="2000" b="0" strike="noStrike" spc="-1">
                <a:latin typeface="Arial"/>
              </a:rPr>
              <a:t>Discussion/model for ‘what are the essential topics to discuss?’</a:t>
            </a:r>
          </a:p>
          <a:p>
            <a:endParaRPr lang="en-GB" sz="2000" b="0" strike="noStrike" spc="-1">
              <a:latin typeface="Arial"/>
            </a:endParaRPr>
          </a:p>
          <a:p>
            <a:r>
              <a:rPr lang="en-GB" sz="2000" b="0" strike="noStrike" spc="-1">
                <a:latin typeface="Arial"/>
              </a:rPr>
              <a:t>Delegate inputs here What would be the questions to ask on each topic area?  Flip responses.</a:t>
            </a:r>
          </a:p>
          <a:p>
            <a:endParaRPr lang="en-GB" sz="2000" b="0" strike="noStrike" spc="-1">
              <a:latin typeface="Arial"/>
            </a:endParaRPr>
          </a:p>
          <a:p>
            <a:r>
              <a:rPr lang="en-GB" sz="2000" b="0" strike="noStrike" spc="-1">
                <a:latin typeface="Arial"/>
              </a:rPr>
              <a:t>Present Reality (Situation) questions – e.g Current contract/who with/terms/pricing/known desire &amp; needs etc</a:t>
            </a:r>
          </a:p>
          <a:p>
            <a:r>
              <a:rPr lang="en-GB" sz="2000" b="0" strike="noStrike" spc="-1">
                <a:latin typeface="Arial"/>
              </a:rPr>
              <a:t>Issues – Concerns/worries/fears.  What do they want to solve?  What’s their worst nightmare? How would they feel if it happened?</a:t>
            </a:r>
          </a:p>
          <a:p>
            <a:r>
              <a:rPr lang="en-GB" sz="2000" b="0" strike="noStrike" spc="-1">
                <a:latin typeface="Arial"/>
              </a:rPr>
              <a:t>Map – future changes &amp; requirements. </a:t>
            </a:r>
          </a:p>
          <a:p>
            <a:r>
              <a:rPr lang="en-GB" sz="2000" b="0" strike="noStrike" spc="-1">
                <a:latin typeface="Arial"/>
              </a:rPr>
              <a:t>Evaluation – criteria for evaluation/decision/choice of vendor.  Who else have they looked at?</a:t>
            </a:r>
          </a:p>
          <a:p>
            <a:r>
              <a:rPr lang="en-GB" sz="2000" b="0" strike="noStrike" spc="-1">
                <a:latin typeface="Arial"/>
              </a:rPr>
              <a:t>Decision – who, how , when, how much</a:t>
            </a:r>
          </a:p>
        </p:txBody>
      </p:sp>
      <p:sp>
        <p:nvSpPr>
          <p:cNvPr id="466" name="CustomShape 2"/>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72AC9FE-65BC-42AA-AC66-FC528BCCD934}" type="slidenum">
              <a:rPr lang="en-GB" sz="1200" b="0" strike="noStrike" spc="-1">
                <a:solidFill>
                  <a:srgbClr val="000000"/>
                </a:solidFill>
                <a:latin typeface="Arial"/>
                <a:ea typeface="+mn-ea"/>
              </a:rPr>
              <a:t>19</a:t>
            </a:fld>
            <a:endParaRPr lang="en-GB"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endParaRPr lang="en-GB" dirty="0"/>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pPr>
              <a:defRPr/>
            </a:pPr>
            <a:fld id="{69126673-E020-425B-955D-9C13056D29B2}"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pPr>
              <a:defRPr/>
            </a:pPr>
            <a:fld id="{6C072847-DA03-4614-88E9-D8C3D1857FC7}"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pPr>
              <a:defRPr/>
            </a:pPr>
            <a:fld id="{B0D9AEE9-7684-4483-813C-0A2B3265FC04}"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Rectangle 2"/>
          <p:cNvSpPr/>
          <p:nvPr userDrawn="1"/>
        </p:nvSpPr>
        <p:spPr>
          <a:xfrm>
            <a:off x="0" y="1157638"/>
            <a:ext cx="9144000" cy="293729"/>
          </a:xfrm>
          <a:prstGeom prst="rect">
            <a:avLst/>
          </a:prstGeom>
          <a:ln>
            <a:noFill/>
          </a:ln>
        </p:spPr>
        <p:style>
          <a:lnRef idx="2">
            <a:schemeClr val="accent6"/>
          </a:lnRef>
          <a:fillRef idx="1">
            <a:schemeClr val="lt1"/>
          </a:fillRef>
          <a:effectRef idx="0">
            <a:schemeClr val="accent6"/>
          </a:effectRef>
          <a:fontRef idx="minor">
            <a:schemeClr val="dk1"/>
          </a:fontRef>
        </p:style>
        <p:txBody>
          <a:bodyPr lIns="80147" tIns="40074" rIns="80147" bIns="40074" rtlCol="0" anchor="ctr"/>
          <a:lstStyle/>
          <a:p>
            <a:pPr algn="ctr"/>
            <a:endParaRPr lang="en-US" dirty="0"/>
          </a:p>
        </p:txBody>
      </p:sp>
    </p:spTree>
    <p:extLst>
      <p:ext uri="{BB962C8B-B14F-4D97-AF65-F5344CB8AC3E}">
        <p14:creationId xmlns:p14="http://schemas.microsoft.com/office/powerpoint/2010/main" val="212931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9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425173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05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
        <p:nvSpPr>
          <p:cNvPr id="61" name="PlaceHolder 2"/>
          <p:cNvSpPr>
            <a:spLocks noGrp="1"/>
          </p:cNvSpPr>
          <p:nvPr>
            <p:ph type="subTitle"/>
          </p:nvPr>
        </p:nvSpPr>
        <p:spPr>
          <a:xfrm>
            <a:off x="457172" y="1604514"/>
            <a:ext cx="8229090" cy="3977158"/>
          </a:xfrm>
          <a:prstGeom prst="rect">
            <a:avLst/>
          </a:prstGeom>
        </p:spPr>
        <p:txBody>
          <a:bodyPr lIns="0" tIns="0" rIns="0" bIns="0" anchor="ctr"/>
          <a:lstStyle/>
          <a:p>
            <a:pPr algn="ctr"/>
            <a:endParaRPr lang="en-GB" sz="2903" b="0" strike="noStrike" spc="-1">
              <a:latin typeface="Arial"/>
            </a:endParaRPr>
          </a:p>
        </p:txBody>
      </p:sp>
    </p:spTree>
    <p:extLst>
      <p:ext uri="{BB962C8B-B14F-4D97-AF65-F5344CB8AC3E}">
        <p14:creationId xmlns:p14="http://schemas.microsoft.com/office/powerpoint/2010/main" val="1582226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
        <p:nvSpPr>
          <p:cNvPr id="63" name="PlaceHolder 2"/>
          <p:cNvSpPr>
            <a:spLocks noGrp="1"/>
          </p:cNvSpPr>
          <p:nvPr>
            <p:ph type="body"/>
          </p:nvPr>
        </p:nvSpPr>
        <p:spPr>
          <a:xfrm>
            <a:off x="457172" y="1604514"/>
            <a:ext cx="8229090" cy="3977158"/>
          </a:xfrm>
          <a:prstGeom prst="rect">
            <a:avLst/>
          </a:prstGeom>
        </p:spPr>
        <p:txBody>
          <a:bodyPr lIns="0" tIns="0" rIns="0" bIns="0">
            <a:normAutofit/>
          </a:bodyPr>
          <a:lstStyle/>
          <a:p>
            <a:endParaRPr lang="en-US" sz="1633" b="0" strike="noStrike" spc="-1">
              <a:solidFill>
                <a:srgbClr val="000000"/>
              </a:solidFill>
              <a:latin typeface="Arial"/>
            </a:endParaRPr>
          </a:p>
        </p:txBody>
      </p:sp>
    </p:spTree>
    <p:extLst>
      <p:ext uri="{BB962C8B-B14F-4D97-AF65-F5344CB8AC3E}">
        <p14:creationId xmlns:p14="http://schemas.microsoft.com/office/powerpoint/2010/main" val="4046087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
        <p:nvSpPr>
          <p:cNvPr id="65" name="PlaceHolder 2"/>
          <p:cNvSpPr>
            <a:spLocks noGrp="1"/>
          </p:cNvSpPr>
          <p:nvPr>
            <p:ph type="body"/>
          </p:nvPr>
        </p:nvSpPr>
        <p:spPr>
          <a:xfrm>
            <a:off x="457172" y="1604514"/>
            <a:ext cx="4015600" cy="397715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66" name="PlaceHolder 3"/>
          <p:cNvSpPr>
            <a:spLocks noGrp="1"/>
          </p:cNvSpPr>
          <p:nvPr>
            <p:ph type="body"/>
          </p:nvPr>
        </p:nvSpPr>
        <p:spPr>
          <a:xfrm>
            <a:off x="4673927" y="1604514"/>
            <a:ext cx="4015600" cy="3977158"/>
          </a:xfrm>
          <a:prstGeom prst="rect">
            <a:avLst/>
          </a:prstGeom>
        </p:spPr>
        <p:txBody>
          <a:bodyPr lIns="0" tIns="0" rIns="0" bIns="0">
            <a:normAutofit/>
          </a:bodyPr>
          <a:lstStyle/>
          <a:p>
            <a:endParaRPr lang="en-US" sz="1633" b="0" strike="noStrike" spc="-1">
              <a:solidFill>
                <a:srgbClr val="000000"/>
              </a:solidFill>
              <a:latin typeface="Arial"/>
            </a:endParaRPr>
          </a:p>
        </p:txBody>
      </p:sp>
    </p:spTree>
    <p:extLst>
      <p:ext uri="{BB962C8B-B14F-4D97-AF65-F5344CB8AC3E}">
        <p14:creationId xmlns:p14="http://schemas.microsoft.com/office/powerpoint/2010/main" val="1444362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Tree>
    <p:extLst>
      <p:ext uri="{BB962C8B-B14F-4D97-AF65-F5344CB8AC3E}">
        <p14:creationId xmlns:p14="http://schemas.microsoft.com/office/powerpoint/2010/main" val="3841174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457171" y="273352"/>
            <a:ext cx="8228437" cy="5307340"/>
          </a:xfrm>
          <a:prstGeom prst="rect">
            <a:avLst/>
          </a:prstGeom>
        </p:spPr>
        <p:txBody>
          <a:bodyPr lIns="0" tIns="0" rIns="0" bIns="0" anchor="ctr"/>
          <a:lstStyle/>
          <a:p>
            <a:pPr algn="ctr"/>
            <a:endParaRPr lang="en-GB" sz="2903" b="0" strike="noStrike" spc="-1">
              <a:latin typeface="Arial"/>
            </a:endParaRPr>
          </a:p>
        </p:txBody>
      </p:sp>
    </p:spTree>
    <p:extLst>
      <p:ext uri="{BB962C8B-B14F-4D97-AF65-F5344CB8AC3E}">
        <p14:creationId xmlns:p14="http://schemas.microsoft.com/office/powerpoint/2010/main" val="1904153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827584" y="1052736"/>
            <a:ext cx="7772400" cy="5098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pPr>
              <a:defRPr/>
            </a:pPr>
            <a:fld id="{7A5B9EA5-DF77-4F07-8D09-AE128F3F210C}"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
        <p:nvSpPr>
          <p:cNvPr id="70" name="PlaceHolder 2"/>
          <p:cNvSpPr>
            <a:spLocks noGrp="1"/>
          </p:cNvSpPr>
          <p:nvPr>
            <p:ph type="body"/>
          </p:nvPr>
        </p:nvSpPr>
        <p:spPr>
          <a:xfrm>
            <a:off x="457172" y="160451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71" name="PlaceHolder 3"/>
          <p:cNvSpPr>
            <a:spLocks noGrp="1"/>
          </p:cNvSpPr>
          <p:nvPr>
            <p:ph type="body"/>
          </p:nvPr>
        </p:nvSpPr>
        <p:spPr>
          <a:xfrm>
            <a:off x="457172" y="368192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72" name="PlaceHolder 4"/>
          <p:cNvSpPr>
            <a:spLocks noGrp="1"/>
          </p:cNvSpPr>
          <p:nvPr>
            <p:ph type="body"/>
          </p:nvPr>
        </p:nvSpPr>
        <p:spPr>
          <a:xfrm>
            <a:off x="4673927" y="1604514"/>
            <a:ext cx="4015600" cy="3977158"/>
          </a:xfrm>
          <a:prstGeom prst="rect">
            <a:avLst/>
          </a:prstGeom>
        </p:spPr>
        <p:txBody>
          <a:bodyPr lIns="0" tIns="0" rIns="0" bIns="0">
            <a:normAutofit/>
          </a:bodyPr>
          <a:lstStyle/>
          <a:p>
            <a:endParaRPr lang="en-US" sz="1633" b="0" strike="noStrike" spc="-1">
              <a:solidFill>
                <a:srgbClr val="000000"/>
              </a:solidFill>
              <a:latin typeface="Arial"/>
            </a:endParaRPr>
          </a:p>
        </p:txBody>
      </p:sp>
    </p:spTree>
    <p:extLst>
      <p:ext uri="{BB962C8B-B14F-4D97-AF65-F5344CB8AC3E}">
        <p14:creationId xmlns:p14="http://schemas.microsoft.com/office/powerpoint/2010/main" val="233277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
        <p:nvSpPr>
          <p:cNvPr id="74" name="PlaceHolder 2"/>
          <p:cNvSpPr>
            <a:spLocks noGrp="1"/>
          </p:cNvSpPr>
          <p:nvPr>
            <p:ph type="body"/>
          </p:nvPr>
        </p:nvSpPr>
        <p:spPr>
          <a:xfrm>
            <a:off x="457172" y="1604514"/>
            <a:ext cx="4015600" cy="397715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75" name="PlaceHolder 3"/>
          <p:cNvSpPr>
            <a:spLocks noGrp="1"/>
          </p:cNvSpPr>
          <p:nvPr>
            <p:ph type="body"/>
          </p:nvPr>
        </p:nvSpPr>
        <p:spPr>
          <a:xfrm>
            <a:off x="4673927" y="160451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76" name="PlaceHolder 4"/>
          <p:cNvSpPr>
            <a:spLocks noGrp="1"/>
          </p:cNvSpPr>
          <p:nvPr>
            <p:ph type="body"/>
          </p:nvPr>
        </p:nvSpPr>
        <p:spPr>
          <a:xfrm>
            <a:off x="4673927" y="368192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Tree>
    <p:extLst>
      <p:ext uri="{BB962C8B-B14F-4D97-AF65-F5344CB8AC3E}">
        <p14:creationId xmlns:p14="http://schemas.microsoft.com/office/powerpoint/2010/main" val="658247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
        <p:nvSpPr>
          <p:cNvPr id="78" name="PlaceHolder 2"/>
          <p:cNvSpPr>
            <a:spLocks noGrp="1"/>
          </p:cNvSpPr>
          <p:nvPr>
            <p:ph type="body"/>
          </p:nvPr>
        </p:nvSpPr>
        <p:spPr>
          <a:xfrm>
            <a:off x="457172" y="160451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79" name="PlaceHolder 3"/>
          <p:cNvSpPr>
            <a:spLocks noGrp="1"/>
          </p:cNvSpPr>
          <p:nvPr>
            <p:ph type="body"/>
          </p:nvPr>
        </p:nvSpPr>
        <p:spPr>
          <a:xfrm>
            <a:off x="4673927" y="160451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80" name="PlaceHolder 4"/>
          <p:cNvSpPr>
            <a:spLocks noGrp="1"/>
          </p:cNvSpPr>
          <p:nvPr>
            <p:ph type="body"/>
          </p:nvPr>
        </p:nvSpPr>
        <p:spPr>
          <a:xfrm>
            <a:off x="457172" y="3681925"/>
            <a:ext cx="8229090" cy="1896808"/>
          </a:xfrm>
          <a:prstGeom prst="rect">
            <a:avLst/>
          </a:prstGeom>
        </p:spPr>
        <p:txBody>
          <a:bodyPr lIns="0" tIns="0" rIns="0" bIns="0">
            <a:normAutofit/>
          </a:bodyPr>
          <a:lstStyle/>
          <a:p>
            <a:endParaRPr lang="en-US" sz="1633" b="0" strike="noStrike" spc="-1">
              <a:solidFill>
                <a:srgbClr val="000000"/>
              </a:solidFill>
              <a:latin typeface="Arial"/>
            </a:endParaRPr>
          </a:p>
        </p:txBody>
      </p:sp>
    </p:spTree>
    <p:extLst>
      <p:ext uri="{BB962C8B-B14F-4D97-AF65-F5344CB8AC3E}">
        <p14:creationId xmlns:p14="http://schemas.microsoft.com/office/powerpoint/2010/main" val="13782353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
        <p:nvSpPr>
          <p:cNvPr id="82" name="PlaceHolder 2"/>
          <p:cNvSpPr>
            <a:spLocks noGrp="1"/>
          </p:cNvSpPr>
          <p:nvPr>
            <p:ph type="body"/>
          </p:nvPr>
        </p:nvSpPr>
        <p:spPr>
          <a:xfrm>
            <a:off x="457172" y="1604515"/>
            <a:ext cx="8229090"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83" name="PlaceHolder 3"/>
          <p:cNvSpPr>
            <a:spLocks noGrp="1"/>
          </p:cNvSpPr>
          <p:nvPr>
            <p:ph type="body"/>
          </p:nvPr>
        </p:nvSpPr>
        <p:spPr>
          <a:xfrm>
            <a:off x="457172" y="3681925"/>
            <a:ext cx="8229090" cy="1896808"/>
          </a:xfrm>
          <a:prstGeom prst="rect">
            <a:avLst/>
          </a:prstGeom>
        </p:spPr>
        <p:txBody>
          <a:bodyPr lIns="0" tIns="0" rIns="0" bIns="0">
            <a:normAutofit/>
          </a:bodyPr>
          <a:lstStyle/>
          <a:p>
            <a:endParaRPr lang="en-US" sz="1633" b="0" strike="noStrike" spc="-1">
              <a:solidFill>
                <a:srgbClr val="000000"/>
              </a:solidFill>
              <a:latin typeface="Arial"/>
            </a:endParaRPr>
          </a:p>
        </p:txBody>
      </p:sp>
    </p:spTree>
    <p:extLst>
      <p:ext uri="{BB962C8B-B14F-4D97-AF65-F5344CB8AC3E}">
        <p14:creationId xmlns:p14="http://schemas.microsoft.com/office/powerpoint/2010/main" val="1311084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
        <p:nvSpPr>
          <p:cNvPr id="85" name="PlaceHolder 2"/>
          <p:cNvSpPr>
            <a:spLocks noGrp="1"/>
          </p:cNvSpPr>
          <p:nvPr>
            <p:ph type="body"/>
          </p:nvPr>
        </p:nvSpPr>
        <p:spPr>
          <a:xfrm>
            <a:off x="457172" y="160451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86" name="PlaceHolder 3"/>
          <p:cNvSpPr>
            <a:spLocks noGrp="1"/>
          </p:cNvSpPr>
          <p:nvPr>
            <p:ph type="body"/>
          </p:nvPr>
        </p:nvSpPr>
        <p:spPr>
          <a:xfrm>
            <a:off x="4673927" y="160451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87" name="PlaceHolder 4"/>
          <p:cNvSpPr>
            <a:spLocks noGrp="1"/>
          </p:cNvSpPr>
          <p:nvPr>
            <p:ph type="body"/>
          </p:nvPr>
        </p:nvSpPr>
        <p:spPr>
          <a:xfrm>
            <a:off x="4673927" y="368192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88" name="PlaceHolder 5"/>
          <p:cNvSpPr>
            <a:spLocks noGrp="1"/>
          </p:cNvSpPr>
          <p:nvPr>
            <p:ph type="body"/>
          </p:nvPr>
        </p:nvSpPr>
        <p:spPr>
          <a:xfrm>
            <a:off x="457172" y="3681925"/>
            <a:ext cx="4015600" cy="1896808"/>
          </a:xfrm>
          <a:prstGeom prst="rect">
            <a:avLst/>
          </a:prstGeom>
        </p:spPr>
        <p:txBody>
          <a:bodyPr lIns="0" tIns="0" rIns="0" bIns="0">
            <a:normAutofit/>
          </a:bodyPr>
          <a:lstStyle/>
          <a:p>
            <a:endParaRPr lang="en-US" sz="1633" b="0" strike="noStrike" spc="-1">
              <a:solidFill>
                <a:srgbClr val="000000"/>
              </a:solidFill>
              <a:latin typeface="Arial"/>
            </a:endParaRPr>
          </a:p>
        </p:txBody>
      </p:sp>
    </p:spTree>
    <p:extLst>
      <p:ext uri="{BB962C8B-B14F-4D97-AF65-F5344CB8AC3E}">
        <p14:creationId xmlns:p14="http://schemas.microsoft.com/office/powerpoint/2010/main" val="22844462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171" y="273352"/>
            <a:ext cx="8228437" cy="1144682"/>
          </a:xfrm>
          <a:prstGeom prst="rect">
            <a:avLst/>
          </a:prstGeom>
        </p:spPr>
        <p:txBody>
          <a:bodyPr lIns="0" tIns="0" rIns="0" bIns="0" anchor="ctr"/>
          <a:lstStyle/>
          <a:p>
            <a:endParaRPr lang="en-US" sz="1633" b="0" strike="noStrike" spc="-1">
              <a:solidFill>
                <a:srgbClr val="000000"/>
              </a:solidFill>
              <a:latin typeface="Arial"/>
            </a:endParaRPr>
          </a:p>
        </p:txBody>
      </p:sp>
      <p:sp>
        <p:nvSpPr>
          <p:cNvPr id="90" name="PlaceHolder 2"/>
          <p:cNvSpPr>
            <a:spLocks noGrp="1"/>
          </p:cNvSpPr>
          <p:nvPr>
            <p:ph type="body"/>
          </p:nvPr>
        </p:nvSpPr>
        <p:spPr>
          <a:xfrm>
            <a:off x="457172" y="1604515"/>
            <a:ext cx="2649636"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91" name="PlaceHolder 3"/>
          <p:cNvSpPr>
            <a:spLocks noGrp="1"/>
          </p:cNvSpPr>
          <p:nvPr>
            <p:ph type="body"/>
          </p:nvPr>
        </p:nvSpPr>
        <p:spPr>
          <a:xfrm>
            <a:off x="3239714" y="1604515"/>
            <a:ext cx="2649636"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92" name="PlaceHolder 4"/>
          <p:cNvSpPr>
            <a:spLocks noGrp="1"/>
          </p:cNvSpPr>
          <p:nvPr>
            <p:ph type="body"/>
          </p:nvPr>
        </p:nvSpPr>
        <p:spPr>
          <a:xfrm>
            <a:off x="6022257" y="1604515"/>
            <a:ext cx="2649636"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93" name="PlaceHolder 5"/>
          <p:cNvSpPr>
            <a:spLocks noGrp="1"/>
          </p:cNvSpPr>
          <p:nvPr>
            <p:ph type="body"/>
          </p:nvPr>
        </p:nvSpPr>
        <p:spPr>
          <a:xfrm>
            <a:off x="6022257" y="3681925"/>
            <a:ext cx="2649636"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94" name="PlaceHolder 6"/>
          <p:cNvSpPr>
            <a:spLocks noGrp="1"/>
          </p:cNvSpPr>
          <p:nvPr>
            <p:ph type="body"/>
          </p:nvPr>
        </p:nvSpPr>
        <p:spPr>
          <a:xfrm>
            <a:off x="3239714" y="3681925"/>
            <a:ext cx="2649636" cy="1896808"/>
          </a:xfrm>
          <a:prstGeom prst="rect">
            <a:avLst/>
          </a:prstGeom>
        </p:spPr>
        <p:txBody>
          <a:bodyPr lIns="0" tIns="0" rIns="0" bIns="0">
            <a:normAutofit/>
          </a:bodyPr>
          <a:lstStyle/>
          <a:p>
            <a:endParaRPr lang="en-US" sz="1633" b="0" strike="noStrike" spc="-1">
              <a:solidFill>
                <a:srgbClr val="000000"/>
              </a:solidFill>
              <a:latin typeface="Arial"/>
            </a:endParaRPr>
          </a:p>
        </p:txBody>
      </p:sp>
      <p:sp>
        <p:nvSpPr>
          <p:cNvPr id="95" name="PlaceHolder 7"/>
          <p:cNvSpPr>
            <a:spLocks noGrp="1"/>
          </p:cNvSpPr>
          <p:nvPr>
            <p:ph type="body"/>
          </p:nvPr>
        </p:nvSpPr>
        <p:spPr>
          <a:xfrm>
            <a:off x="457172" y="3681925"/>
            <a:ext cx="2649636" cy="1896808"/>
          </a:xfrm>
          <a:prstGeom prst="rect">
            <a:avLst/>
          </a:prstGeom>
        </p:spPr>
        <p:txBody>
          <a:bodyPr lIns="0" tIns="0" rIns="0" bIns="0">
            <a:normAutofit/>
          </a:bodyPr>
          <a:lstStyle/>
          <a:p>
            <a:endParaRPr lang="en-US" sz="1633" b="0" strike="noStrike" spc="-1">
              <a:solidFill>
                <a:srgbClr val="000000"/>
              </a:solidFill>
              <a:latin typeface="Arial"/>
            </a:endParaRPr>
          </a:p>
        </p:txBody>
      </p:sp>
    </p:spTree>
    <p:extLst>
      <p:ext uri="{BB962C8B-B14F-4D97-AF65-F5344CB8AC3E}">
        <p14:creationId xmlns:p14="http://schemas.microsoft.com/office/powerpoint/2010/main" val="315064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cSld name="Section Header">
    <p:bg>
      <p:bgPr>
        <a:solidFill>
          <a:srgbClr val="344555"/>
        </a:solidFill>
        <a:effectLst/>
      </p:bgPr>
    </p:bg>
    <p:spTree>
      <p:nvGrpSpPr>
        <p:cNvPr id="1" name=""/>
        <p:cNvGrpSpPr/>
        <p:nvPr/>
      </p:nvGrpSpPr>
      <p:grpSpPr>
        <a:xfrm>
          <a:off x="0" y="0"/>
          <a:ext cx="0" cy="0"/>
          <a:chOff x="0" y="0"/>
          <a:chExt cx="0" cy="0"/>
        </a:xfrm>
      </p:grpSpPr>
      <p:sp>
        <p:nvSpPr>
          <p:cNvPr id="20" name="Title Text"/>
          <p:cNvSpPr txBox="1">
            <a:spLocks noGrp="1"/>
          </p:cNvSpPr>
          <p:nvPr>
            <p:ph type="title"/>
          </p:nvPr>
        </p:nvSpPr>
        <p:spPr>
          <a:xfrm>
            <a:off x="408185" y="398272"/>
            <a:ext cx="7300512" cy="677400"/>
          </a:xfrm>
          <a:prstGeom prst="rect">
            <a:avLst/>
          </a:prstGeom>
        </p:spPr>
        <p:txBody>
          <a:bodyPr anchor="b"/>
          <a:lstStyle>
            <a:lvl1pPr>
              <a:defRPr sz="2738">
                <a:solidFill>
                  <a:srgbClr val="F1F3F8"/>
                </a:solidFill>
                <a:latin typeface="Open Sans Light"/>
                <a:ea typeface="Open Sans Light"/>
                <a:cs typeface="Open Sans Light"/>
                <a:sym typeface="Open Sans Light"/>
              </a:defRPr>
            </a:lvl1pPr>
          </a:lstStyle>
          <a:p>
            <a:r>
              <a:t>Title Text</a:t>
            </a:r>
          </a:p>
        </p:txBody>
      </p:sp>
      <p:sp>
        <p:nvSpPr>
          <p:cNvPr id="21" name="Body Level One…"/>
          <p:cNvSpPr txBox="1">
            <a:spLocks noGrp="1"/>
          </p:cNvSpPr>
          <p:nvPr>
            <p:ph type="body" sz="quarter" idx="1"/>
          </p:nvPr>
        </p:nvSpPr>
        <p:spPr>
          <a:xfrm>
            <a:off x="430131" y="1087880"/>
            <a:ext cx="7278567" cy="376020"/>
          </a:xfrm>
          <a:prstGeom prst="rect">
            <a:avLst/>
          </a:prstGeom>
        </p:spPr>
        <p:txBody>
          <a:bodyPr/>
          <a:lstStyle>
            <a:lvl1pPr marL="0" indent="0">
              <a:buSzTx/>
              <a:buFontTx/>
              <a:buNone/>
              <a:defRPr sz="1237">
                <a:solidFill>
                  <a:srgbClr val="F1F3F8"/>
                </a:solidFill>
                <a:latin typeface="Open Sans Light"/>
                <a:ea typeface="Open Sans Light"/>
                <a:cs typeface="Open Sans Light"/>
                <a:sym typeface="Open Sans Light"/>
              </a:defRPr>
            </a:lvl1pPr>
            <a:lvl2pPr marL="0" indent="171447">
              <a:buSzTx/>
              <a:buFontTx/>
              <a:buNone/>
              <a:defRPr sz="1237">
                <a:solidFill>
                  <a:srgbClr val="F1F3F8"/>
                </a:solidFill>
                <a:latin typeface="Open Sans Light"/>
                <a:ea typeface="Open Sans Light"/>
                <a:cs typeface="Open Sans Light"/>
                <a:sym typeface="Open Sans Light"/>
              </a:defRPr>
            </a:lvl2pPr>
            <a:lvl3pPr marL="0" indent="342896">
              <a:buSzTx/>
              <a:buFontTx/>
              <a:buNone/>
              <a:defRPr sz="1237">
                <a:solidFill>
                  <a:srgbClr val="F1F3F8"/>
                </a:solidFill>
                <a:latin typeface="Open Sans Light"/>
                <a:ea typeface="Open Sans Light"/>
                <a:cs typeface="Open Sans Light"/>
                <a:sym typeface="Open Sans Light"/>
              </a:defRPr>
            </a:lvl3pPr>
            <a:lvl4pPr marL="0" indent="514343">
              <a:buSzTx/>
              <a:buFontTx/>
              <a:buNone/>
              <a:defRPr sz="1237">
                <a:solidFill>
                  <a:srgbClr val="F1F3F8"/>
                </a:solidFill>
                <a:latin typeface="Open Sans Light"/>
                <a:ea typeface="Open Sans Light"/>
                <a:cs typeface="Open Sans Light"/>
                <a:sym typeface="Open Sans Light"/>
              </a:defRPr>
            </a:lvl4pPr>
            <a:lvl5pPr marL="0" indent="685791">
              <a:buSzTx/>
              <a:buFontTx/>
              <a:buNone/>
              <a:defRPr sz="1237">
                <a:solidFill>
                  <a:srgbClr val="F1F3F8"/>
                </a:solidFill>
                <a:latin typeface="Open Sans Light"/>
                <a:ea typeface="Open Sans Light"/>
                <a:cs typeface="Open Sans Light"/>
                <a:sym typeface="Open Sans Light"/>
              </a:defRPr>
            </a:lvl5pPr>
          </a:lstStyle>
          <a:p>
            <a:r>
              <a:t>Body Level One</a:t>
            </a:r>
          </a:p>
          <a:p>
            <a:pPr lvl="1"/>
            <a:r>
              <a:t>Body Level Two</a:t>
            </a:r>
          </a:p>
          <a:p>
            <a:pPr lvl="2"/>
            <a:r>
              <a:t>Body Level Three</a:t>
            </a:r>
          </a:p>
          <a:p>
            <a:pPr lvl="3"/>
            <a:r>
              <a:t>Body Level Four</a:t>
            </a:r>
          </a:p>
          <a:p>
            <a:pPr lvl="4"/>
            <a:r>
              <a:t>Body Level Five</a:t>
            </a:r>
          </a:p>
        </p:txBody>
      </p:sp>
      <p:sp>
        <p:nvSpPr>
          <p:cNvPr id="22" name="Line"/>
          <p:cNvSpPr/>
          <p:nvPr/>
        </p:nvSpPr>
        <p:spPr>
          <a:xfrm>
            <a:off x="475405" y="1084249"/>
            <a:ext cx="8193191" cy="1"/>
          </a:xfrm>
          <a:prstGeom prst="line">
            <a:avLst/>
          </a:prstGeom>
          <a:ln w="12700">
            <a:solidFill>
              <a:srgbClr val="D9D9D9"/>
            </a:solidFill>
            <a:miter/>
          </a:ln>
        </p:spPr>
        <p:txBody>
          <a:bodyPr lIns="41147" tIns="41147" rIns="41147" bIns="41147"/>
          <a:lstStyle/>
          <a:p>
            <a:pPr defTabSz="171447">
              <a:defRPr sz="2800">
                <a:solidFill>
                  <a:srgbClr val="000000"/>
                </a:solidFill>
                <a:latin typeface="+mj-lt"/>
                <a:ea typeface="+mj-ea"/>
                <a:cs typeface="+mj-cs"/>
                <a:sym typeface="Helvetica"/>
              </a:defRPr>
            </a:pPr>
            <a:endParaRPr sz="1050"/>
          </a:p>
        </p:txBody>
      </p:sp>
      <p:sp>
        <p:nvSpPr>
          <p:cNvPr id="23" name="Line"/>
          <p:cNvSpPr/>
          <p:nvPr/>
        </p:nvSpPr>
        <p:spPr>
          <a:xfrm>
            <a:off x="519610" y="6370818"/>
            <a:ext cx="7979715" cy="1"/>
          </a:xfrm>
          <a:prstGeom prst="line">
            <a:avLst/>
          </a:prstGeom>
          <a:ln w="12700">
            <a:solidFill>
              <a:srgbClr val="27343F"/>
            </a:solidFill>
            <a:miter/>
          </a:ln>
        </p:spPr>
        <p:txBody>
          <a:bodyPr lIns="41147" tIns="41147" rIns="41147" bIns="41147"/>
          <a:lstStyle/>
          <a:p>
            <a:pPr defTabSz="171447">
              <a:defRPr sz="2800">
                <a:solidFill>
                  <a:srgbClr val="000000"/>
                </a:solidFill>
                <a:latin typeface="+mj-lt"/>
                <a:ea typeface="+mj-ea"/>
                <a:cs typeface="+mj-cs"/>
                <a:sym typeface="Helvetica"/>
              </a:defRPr>
            </a:pPr>
            <a:endParaRPr sz="1050"/>
          </a:p>
        </p:txBody>
      </p:sp>
      <p:sp>
        <p:nvSpPr>
          <p:cNvPr id="24" name="Rectangle"/>
          <p:cNvSpPr/>
          <p:nvPr/>
        </p:nvSpPr>
        <p:spPr>
          <a:xfrm>
            <a:off x="467223" y="6367644"/>
            <a:ext cx="350432" cy="226512"/>
          </a:xfrm>
          <a:prstGeom prst="rect">
            <a:avLst/>
          </a:prstGeom>
          <a:solidFill>
            <a:srgbClr val="27343F"/>
          </a:solidFill>
          <a:ln w="12700">
            <a:miter lim="400000"/>
          </a:ln>
        </p:spPr>
        <p:txBody>
          <a:bodyPr lIns="41147" tIns="41147" rIns="41147" bIns="41147" anchor="ctr"/>
          <a:lstStyle/>
          <a:p>
            <a:pPr algn="ctr">
              <a:defRPr>
                <a:solidFill>
                  <a:schemeClr val="accent4">
                    <a:lumOff val="58054"/>
                  </a:schemeClr>
                </a:solidFill>
              </a:defRPr>
            </a:pPr>
            <a:endParaRPr sz="675"/>
          </a:p>
        </p:txBody>
      </p:sp>
      <p:sp>
        <p:nvSpPr>
          <p:cNvPr id="25" name="Slide Number"/>
          <p:cNvSpPr txBox="1">
            <a:spLocks noGrp="1"/>
          </p:cNvSpPr>
          <p:nvPr>
            <p:ph type="sldNum" sz="quarter" idx="2"/>
          </p:nvPr>
        </p:nvSpPr>
        <p:spPr>
          <a:xfrm>
            <a:off x="445471" y="6350843"/>
            <a:ext cx="356315" cy="281178"/>
          </a:xfrm>
          <a:prstGeom prst="rect">
            <a:avLst/>
          </a:prstGeom>
        </p:spPr>
        <p:txBody>
          <a:bodyPr anchor="t"/>
          <a:lstStyle>
            <a:lvl1pPr>
              <a:defRPr>
                <a:solidFill>
                  <a:schemeClr val="accent4">
                    <a:lumOff val="58054"/>
                  </a:schemeClr>
                </a:solidFill>
              </a:defRPr>
            </a:lvl1pPr>
          </a:lstStyle>
          <a:p>
            <a:fld id="{86CB4B4D-7CA3-9044-876B-883B54F8677D}" type="slidenum">
              <a:t>‹#›</a:t>
            </a:fld>
            <a:endParaRPr/>
          </a:p>
        </p:txBody>
      </p:sp>
      <p:sp>
        <p:nvSpPr>
          <p:cNvPr id="26" name="Rectangle"/>
          <p:cNvSpPr/>
          <p:nvPr/>
        </p:nvSpPr>
        <p:spPr>
          <a:xfrm>
            <a:off x="8342215" y="6367644"/>
            <a:ext cx="164946" cy="225534"/>
          </a:xfrm>
          <a:prstGeom prst="rect">
            <a:avLst/>
          </a:prstGeom>
          <a:solidFill>
            <a:srgbClr val="27343F"/>
          </a:solidFill>
          <a:ln w="12700">
            <a:miter lim="400000"/>
          </a:ln>
        </p:spPr>
        <p:txBody>
          <a:bodyPr lIns="41147" tIns="41147" rIns="41147" bIns="41147" anchor="ctr"/>
          <a:lstStyle/>
          <a:p>
            <a:pPr algn="ctr">
              <a:defRPr>
                <a:solidFill>
                  <a:schemeClr val="accent4">
                    <a:lumOff val="58054"/>
                  </a:schemeClr>
                </a:solidFill>
              </a:defRPr>
            </a:pPr>
            <a:endParaRPr sz="675"/>
          </a:p>
        </p:txBody>
      </p:sp>
      <p:sp>
        <p:nvSpPr>
          <p:cNvPr id="27" name="Square"/>
          <p:cNvSpPr/>
          <p:nvPr/>
        </p:nvSpPr>
        <p:spPr>
          <a:xfrm>
            <a:off x="8529505" y="6367643"/>
            <a:ext cx="164947" cy="224095"/>
          </a:xfrm>
          <a:prstGeom prst="rect">
            <a:avLst/>
          </a:prstGeom>
          <a:solidFill>
            <a:srgbClr val="27343F"/>
          </a:solidFill>
          <a:ln w="12700">
            <a:miter lim="400000"/>
          </a:ln>
        </p:spPr>
        <p:txBody>
          <a:bodyPr lIns="41147" tIns="41147" rIns="41147" bIns="41147" anchor="ctr"/>
          <a:lstStyle/>
          <a:p>
            <a:pPr algn="ctr">
              <a:defRPr>
                <a:solidFill>
                  <a:schemeClr val="accent4">
                    <a:lumOff val="58054"/>
                  </a:schemeClr>
                </a:solidFill>
              </a:defRPr>
            </a:pPr>
            <a:endParaRPr sz="675"/>
          </a:p>
        </p:txBody>
      </p:sp>
      <p:sp>
        <p:nvSpPr>
          <p:cNvPr id="28" name="Shape"/>
          <p:cNvSpPr/>
          <p:nvPr/>
        </p:nvSpPr>
        <p:spPr>
          <a:xfrm>
            <a:off x="8594872" y="6420325"/>
            <a:ext cx="48219" cy="1285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718"/>
                </a:lnTo>
                <a:lnTo>
                  <a:pt x="10165" y="10800"/>
                </a:lnTo>
                <a:lnTo>
                  <a:pt x="0" y="15882"/>
                </a:lnTo>
                <a:lnTo>
                  <a:pt x="0" y="21600"/>
                </a:lnTo>
                <a:lnTo>
                  <a:pt x="21600" y="10800"/>
                </a:lnTo>
                <a:lnTo>
                  <a:pt x="0" y="0"/>
                </a:lnTo>
                <a:close/>
              </a:path>
            </a:pathLst>
          </a:custGeom>
          <a:solidFill>
            <a:schemeClr val="accent4">
              <a:lumOff val="58054"/>
            </a:schemeClr>
          </a:solidFill>
          <a:ln w="12700">
            <a:miter lim="400000"/>
          </a:ln>
        </p:spPr>
        <p:txBody>
          <a:bodyPr lIns="41147" tIns="41147" rIns="41147" bIns="41147"/>
          <a:lstStyle/>
          <a:p>
            <a:endParaRPr sz="675"/>
          </a:p>
        </p:txBody>
      </p:sp>
      <p:sp>
        <p:nvSpPr>
          <p:cNvPr id="29" name="Shape"/>
          <p:cNvSpPr/>
          <p:nvPr/>
        </p:nvSpPr>
        <p:spPr>
          <a:xfrm flipH="1">
            <a:off x="8397508" y="6420325"/>
            <a:ext cx="48219" cy="1285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718"/>
                </a:lnTo>
                <a:lnTo>
                  <a:pt x="10165" y="10800"/>
                </a:lnTo>
                <a:lnTo>
                  <a:pt x="0" y="15882"/>
                </a:lnTo>
                <a:lnTo>
                  <a:pt x="0" y="21600"/>
                </a:lnTo>
                <a:lnTo>
                  <a:pt x="21600" y="10800"/>
                </a:lnTo>
                <a:lnTo>
                  <a:pt x="0" y="0"/>
                </a:lnTo>
                <a:close/>
              </a:path>
            </a:pathLst>
          </a:custGeom>
          <a:solidFill>
            <a:schemeClr val="accent4">
              <a:lumOff val="58054"/>
            </a:schemeClr>
          </a:solidFill>
          <a:ln w="12700">
            <a:miter lim="400000"/>
          </a:ln>
        </p:spPr>
        <p:txBody>
          <a:bodyPr lIns="41147" tIns="41147" rIns="41147" bIns="41147"/>
          <a:lstStyle/>
          <a:p>
            <a:endParaRPr sz="675"/>
          </a:p>
        </p:txBody>
      </p:sp>
      <p:sp>
        <p:nvSpPr>
          <p:cNvPr id="30" name="Rectangle">
            <a:hlinkClick r:id="" action="ppaction://hlinkshowjump?jump=previousslide"/>
          </p:cNvPr>
          <p:cNvSpPr/>
          <p:nvPr/>
        </p:nvSpPr>
        <p:spPr>
          <a:xfrm>
            <a:off x="8332315" y="6353515"/>
            <a:ext cx="184746" cy="253792"/>
          </a:xfrm>
          <a:prstGeom prst="rect">
            <a:avLst/>
          </a:prstGeom>
          <a:solidFill>
            <a:schemeClr val="accent1">
              <a:alpha val="0"/>
            </a:schemeClr>
          </a:solidFill>
          <a:ln w="12700">
            <a:miter lim="400000"/>
          </a:ln>
        </p:spPr>
        <p:txBody>
          <a:bodyPr lIns="41147" tIns="41147" rIns="41147" bIns="41147" anchor="ctr"/>
          <a:lstStyle/>
          <a:p>
            <a:pPr algn="ctr">
              <a:defRPr>
                <a:solidFill>
                  <a:schemeClr val="accent4">
                    <a:lumOff val="58054"/>
                  </a:schemeClr>
                </a:solidFill>
              </a:defRPr>
            </a:pPr>
            <a:endParaRPr sz="675"/>
          </a:p>
        </p:txBody>
      </p:sp>
      <p:sp>
        <p:nvSpPr>
          <p:cNvPr id="31" name="Rectangle">
            <a:hlinkClick r:id="" action="ppaction://hlinkshowjump?jump=nextslide"/>
          </p:cNvPr>
          <p:cNvSpPr/>
          <p:nvPr/>
        </p:nvSpPr>
        <p:spPr>
          <a:xfrm>
            <a:off x="8519604" y="6353515"/>
            <a:ext cx="184746" cy="253792"/>
          </a:xfrm>
          <a:prstGeom prst="rect">
            <a:avLst/>
          </a:prstGeom>
          <a:solidFill>
            <a:schemeClr val="accent1">
              <a:alpha val="0"/>
            </a:schemeClr>
          </a:solidFill>
          <a:ln w="12700">
            <a:miter lim="400000"/>
          </a:ln>
        </p:spPr>
        <p:txBody>
          <a:bodyPr lIns="41147" tIns="41147" rIns="41147" bIns="41147" anchor="ctr"/>
          <a:lstStyle/>
          <a:p>
            <a:pPr algn="ctr">
              <a:defRPr>
                <a:solidFill>
                  <a:srgbClr val="27343F"/>
                </a:solidFill>
              </a:defRPr>
            </a:pPr>
            <a:endParaRPr sz="675"/>
          </a:p>
        </p:txBody>
      </p:sp>
      <p:sp>
        <p:nvSpPr>
          <p:cNvPr id="32" name="5 Voices SeriesTM | GiANT Worldwide"/>
          <p:cNvSpPr txBox="1"/>
          <p:nvPr/>
        </p:nvSpPr>
        <p:spPr>
          <a:xfrm>
            <a:off x="3183255" y="6339090"/>
            <a:ext cx="2777490" cy="18697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147" tIns="41147" rIns="41147" bIns="41147">
            <a:spAutoFit/>
          </a:bodyPr>
          <a:lstStyle/>
          <a:p>
            <a:pPr algn="ctr">
              <a:defRPr sz="1800">
                <a:solidFill>
                  <a:srgbClr val="F1F3F8"/>
                </a:solidFill>
                <a:latin typeface="Open Sans Light"/>
                <a:ea typeface="Open Sans Light"/>
                <a:cs typeface="Open Sans Light"/>
                <a:sym typeface="Open Sans Light"/>
              </a:defRPr>
            </a:pPr>
            <a:r>
              <a:rPr sz="675"/>
              <a:t>5 Voices Series</a:t>
            </a:r>
            <a:r>
              <a:rPr sz="675" baseline="31999"/>
              <a:t>TM </a:t>
            </a:r>
            <a:r>
              <a:rPr sz="675"/>
              <a:t>| GiANT Worldwide</a:t>
            </a:r>
          </a:p>
        </p:txBody>
      </p:sp>
      <p:pic>
        <p:nvPicPr>
          <p:cNvPr id="33" name="Image" descr="Image"/>
          <p:cNvPicPr>
            <a:picLocks noChangeAspect="1"/>
          </p:cNvPicPr>
          <p:nvPr/>
        </p:nvPicPr>
        <p:blipFill>
          <a:blip r:embed="rId2">
            <a:alphaModFix amt="30079"/>
          </a:blip>
          <a:stretch>
            <a:fillRect/>
          </a:stretch>
        </p:blipFill>
        <p:spPr>
          <a:xfrm>
            <a:off x="8482359" y="258026"/>
            <a:ext cx="465511" cy="431779"/>
          </a:xfrm>
          <a:prstGeom prst="rect">
            <a:avLst/>
          </a:prstGeom>
          <a:ln w="12700">
            <a:miter lim="400000"/>
          </a:ln>
        </p:spPr>
      </p:pic>
    </p:spTree>
    <p:extLst>
      <p:ext uri="{BB962C8B-B14F-4D97-AF65-F5344CB8AC3E}">
        <p14:creationId xmlns:p14="http://schemas.microsoft.com/office/powerpoint/2010/main" val="148743827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4886720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24" name="Shape 324"/>
          <p:cNvSpPr>
            <a:spLocks noGrp="1"/>
          </p:cNvSpPr>
          <p:nvPr>
            <p:ph type="title"/>
          </p:nvPr>
        </p:nvSpPr>
        <p:spPr>
          <a:xfrm>
            <a:off x="1001175" y="0"/>
            <a:ext cx="7141651" cy="3472337"/>
          </a:xfrm>
          <a:prstGeom prst="rect">
            <a:avLst/>
          </a:prstGeom>
        </p:spPr>
        <p:txBody>
          <a:bodyPr anchor="b"/>
          <a:lstStyle>
            <a:lvl1pPr defTabSz="515447">
              <a:defRPr sz="5344"/>
            </a:lvl1pPr>
          </a:lstStyle>
          <a:p>
            <a:r>
              <a:t>Title Text</a:t>
            </a:r>
          </a:p>
        </p:txBody>
      </p:sp>
      <p:sp>
        <p:nvSpPr>
          <p:cNvPr id="325" name="Shape 325"/>
          <p:cNvSpPr>
            <a:spLocks noGrp="1"/>
          </p:cNvSpPr>
          <p:nvPr>
            <p:ph type="body" sz="half" idx="1"/>
          </p:nvPr>
        </p:nvSpPr>
        <p:spPr>
          <a:xfrm>
            <a:off x="1001175" y="3533004"/>
            <a:ext cx="7141651" cy="2485870"/>
          </a:xfrm>
          <a:prstGeom prst="rect">
            <a:avLst/>
          </a:prstGeom>
        </p:spPr>
        <p:txBody>
          <a:bodyPr anchor="t"/>
          <a:lstStyle>
            <a:lvl1pPr marL="0" indent="0" algn="ctr" defTabSz="515447">
              <a:spcBef>
                <a:spcPts val="0"/>
              </a:spcBef>
              <a:buSzTx/>
              <a:buNone/>
              <a:defRPr sz="2109"/>
            </a:lvl1pPr>
            <a:lvl2pPr marL="0" indent="0" algn="ctr" defTabSz="515447">
              <a:spcBef>
                <a:spcPts val="0"/>
              </a:spcBef>
              <a:buSzTx/>
              <a:buNone/>
              <a:defRPr sz="2109"/>
            </a:lvl2pPr>
            <a:lvl3pPr marL="0" indent="0" algn="ctr" defTabSz="515447">
              <a:spcBef>
                <a:spcPts val="0"/>
              </a:spcBef>
              <a:buSzTx/>
              <a:buNone/>
              <a:defRPr sz="2109"/>
            </a:lvl3pPr>
            <a:lvl4pPr marL="0" indent="0" algn="ctr" defTabSz="515447">
              <a:spcBef>
                <a:spcPts val="0"/>
              </a:spcBef>
              <a:buSzTx/>
              <a:buNone/>
              <a:defRPr sz="2109"/>
            </a:lvl4pPr>
            <a:lvl5pPr marL="0" indent="0" algn="ctr" defTabSz="515447">
              <a:spcBef>
                <a:spcPts val="0"/>
              </a:spcBef>
              <a:buSzTx/>
              <a:buNone/>
              <a:defRPr sz="2109"/>
            </a:lvl5pPr>
          </a:lstStyle>
          <a:p>
            <a:r>
              <a:t>Body Level One</a:t>
            </a:r>
          </a:p>
          <a:p>
            <a:pPr lvl="1"/>
            <a:r>
              <a:t>Body Level Two</a:t>
            </a:r>
          </a:p>
          <a:p>
            <a:pPr lvl="2"/>
            <a:r>
              <a:t>Body Level Three</a:t>
            </a:r>
          </a:p>
          <a:p>
            <a:pPr lvl="3"/>
            <a:r>
              <a:t>Body Level Four</a:t>
            </a:r>
          </a:p>
          <a:p>
            <a:pPr lvl="4"/>
            <a:r>
              <a:t>Body Level Five</a:t>
            </a:r>
          </a:p>
        </p:txBody>
      </p:sp>
      <p:sp>
        <p:nvSpPr>
          <p:cNvPr id="326" name="Shape 326"/>
          <p:cNvSpPr>
            <a:spLocks noGrp="1"/>
          </p:cNvSpPr>
          <p:nvPr>
            <p:ph type="sldNum" sz="quarter" idx="2"/>
          </p:nvPr>
        </p:nvSpPr>
        <p:spPr>
          <a:xfrm>
            <a:off x="6494929" y="6173292"/>
            <a:ext cx="2070848" cy="366118"/>
          </a:xfrm>
          <a:prstGeom prst="rect">
            <a:avLst/>
          </a:prstGeom>
        </p:spPr>
        <p:txBody>
          <a:bodyPr wrap="square" lIns="57374" tIns="57374" rIns="57374" bIns="57374" anchor="ctr"/>
          <a:lstStyle>
            <a:lvl1pPr algn="r" defTabSz="515447">
              <a:defRPr sz="984">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01373774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43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pPr>
              <a:defRPr/>
            </a:pPr>
            <a:fld id="{3FDB1CC9-38E9-4C40-9EBE-2AC3EB7065C1}"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1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GB" sz="3199" b="0" strike="noStrike" spc="-1">
              <a:latin typeface="Arial"/>
            </a:endParaRPr>
          </a:p>
        </p:txBody>
      </p:sp>
    </p:spTree>
    <p:extLst>
      <p:ext uri="{BB962C8B-B14F-4D97-AF65-F5344CB8AC3E}">
        <p14:creationId xmlns:p14="http://schemas.microsoft.com/office/powerpoint/2010/main" val="8182485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1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476449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1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16" name="PlaceHolder 3"/>
          <p:cNvSpPr>
            <a:spLocks noGrp="1"/>
          </p:cNvSpPr>
          <p:nvPr>
            <p:ph type="body"/>
          </p:nvPr>
        </p:nvSpPr>
        <p:spPr>
          <a:xfrm>
            <a:off x="4674241"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796114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17275473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GB" sz="3199" b="0" strike="noStrike" spc="-1">
              <a:latin typeface="Arial"/>
            </a:endParaRPr>
          </a:p>
        </p:txBody>
      </p:sp>
    </p:spTree>
    <p:extLst>
      <p:ext uri="{BB962C8B-B14F-4D97-AF65-F5344CB8AC3E}">
        <p14:creationId xmlns:p14="http://schemas.microsoft.com/office/powerpoint/2010/main" val="3747404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21"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22" name="PlaceHolder 4"/>
          <p:cNvSpPr>
            <a:spLocks noGrp="1"/>
          </p:cNvSpPr>
          <p:nvPr>
            <p:ph type="body"/>
          </p:nvPr>
        </p:nvSpPr>
        <p:spPr>
          <a:xfrm>
            <a:off x="4674241"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24850316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2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25" name="PlaceHolder 3"/>
          <p:cNvSpPr>
            <a:spLocks noGrp="1"/>
          </p:cNvSpPr>
          <p:nvPr>
            <p:ph type="body"/>
          </p:nvPr>
        </p:nvSpPr>
        <p:spPr>
          <a:xfrm>
            <a:off x="4674241"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26" name="PlaceHolder 4"/>
          <p:cNvSpPr>
            <a:spLocks noGrp="1"/>
          </p:cNvSpPr>
          <p:nvPr>
            <p:ph type="body"/>
          </p:nvPr>
        </p:nvSpPr>
        <p:spPr>
          <a:xfrm>
            <a:off x="4674241"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40712508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2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29" name="PlaceHolder 3"/>
          <p:cNvSpPr>
            <a:spLocks noGrp="1"/>
          </p:cNvSpPr>
          <p:nvPr>
            <p:ph type="body"/>
          </p:nvPr>
        </p:nvSpPr>
        <p:spPr>
          <a:xfrm>
            <a:off x="4674241"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3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5246091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3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3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1804636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3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36" name="PlaceHolder 3"/>
          <p:cNvSpPr>
            <a:spLocks noGrp="1"/>
          </p:cNvSpPr>
          <p:nvPr>
            <p:ph type="body"/>
          </p:nvPr>
        </p:nvSpPr>
        <p:spPr>
          <a:xfrm>
            <a:off x="4674241"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37" name="PlaceHolder 4"/>
          <p:cNvSpPr>
            <a:spLocks noGrp="1"/>
          </p:cNvSpPr>
          <p:nvPr>
            <p:ph type="body"/>
          </p:nvPr>
        </p:nvSpPr>
        <p:spPr>
          <a:xfrm>
            <a:off x="4674241"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38"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135857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14400" y="1066800"/>
            <a:ext cx="38100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76800" y="1066800"/>
            <a:ext cx="38100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4C19AAAF-0F78-4F0B-9942-FC93413E7E99}"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4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4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4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43" name="PlaceHolder 5"/>
          <p:cNvSpPr>
            <a:spLocks noGrp="1"/>
          </p:cNvSpPr>
          <p:nvPr>
            <p:ph type="body"/>
          </p:nvPr>
        </p:nvSpPr>
        <p:spPr>
          <a:xfrm>
            <a:off x="6022080" y="368208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4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45" name="PlaceHolder 7"/>
          <p:cNvSpPr>
            <a:spLocks noGrp="1"/>
          </p:cNvSpPr>
          <p:nvPr>
            <p:ph type="body"/>
          </p:nvPr>
        </p:nvSpPr>
        <p:spPr>
          <a:xfrm>
            <a:off x="457200" y="368208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3223649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485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5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GB" sz="3199" b="0" strike="noStrike" spc="-1">
              <a:latin typeface="Arial"/>
            </a:endParaRPr>
          </a:p>
        </p:txBody>
      </p:sp>
    </p:spTree>
    <p:extLst>
      <p:ext uri="{BB962C8B-B14F-4D97-AF65-F5344CB8AC3E}">
        <p14:creationId xmlns:p14="http://schemas.microsoft.com/office/powerpoint/2010/main" val="3814031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5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21080931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59" name="PlaceHolder 3"/>
          <p:cNvSpPr>
            <a:spLocks noGrp="1"/>
          </p:cNvSpPr>
          <p:nvPr>
            <p:ph type="body"/>
          </p:nvPr>
        </p:nvSpPr>
        <p:spPr>
          <a:xfrm>
            <a:off x="4674241"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15193720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40893187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GB" sz="3199" b="0" strike="noStrike" spc="-1">
              <a:latin typeface="Arial"/>
            </a:endParaRPr>
          </a:p>
        </p:txBody>
      </p:sp>
    </p:spTree>
    <p:extLst>
      <p:ext uri="{BB962C8B-B14F-4D97-AF65-F5344CB8AC3E}">
        <p14:creationId xmlns:p14="http://schemas.microsoft.com/office/powerpoint/2010/main" val="1254172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6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64"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65" name="PlaceHolder 4"/>
          <p:cNvSpPr>
            <a:spLocks noGrp="1"/>
          </p:cNvSpPr>
          <p:nvPr>
            <p:ph type="body"/>
          </p:nvPr>
        </p:nvSpPr>
        <p:spPr>
          <a:xfrm>
            <a:off x="4674241"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30109053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6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68" name="PlaceHolder 3"/>
          <p:cNvSpPr>
            <a:spLocks noGrp="1"/>
          </p:cNvSpPr>
          <p:nvPr>
            <p:ph type="body"/>
          </p:nvPr>
        </p:nvSpPr>
        <p:spPr>
          <a:xfrm>
            <a:off x="4674241"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69" name="PlaceHolder 4"/>
          <p:cNvSpPr>
            <a:spLocks noGrp="1"/>
          </p:cNvSpPr>
          <p:nvPr>
            <p:ph type="body"/>
          </p:nvPr>
        </p:nvSpPr>
        <p:spPr>
          <a:xfrm>
            <a:off x="4674241"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27389453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72" name="PlaceHolder 3"/>
          <p:cNvSpPr>
            <a:spLocks noGrp="1"/>
          </p:cNvSpPr>
          <p:nvPr>
            <p:ph type="body"/>
          </p:nvPr>
        </p:nvSpPr>
        <p:spPr>
          <a:xfrm>
            <a:off x="4674241"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7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9363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4"/>
          <p:cNvSpPr>
            <a:spLocks noGrp="1"/>
          </p:cNvSpPr>
          <p:nvPr>
            <p:ph type="ftr" sz="quarter" idx="10"/>
          </p:nvPr>
        </p:nvSpPr>
        <p:spPr/>
        <p:txBody>
          <a:bodyPr/>
          <a:lstStyle>
            <a:lvl1pPr>
              <a:defRPr/>
            </a:lvl1pPr>
          </a:lstStyle>
          <a:p>
            <a:pPr>
              <a:defRPr/>
            </a:pPr>
            <a:endParaRPr lang="en-US"/>
          </a:p>
        </p:txBody>
      </p:sp>
      <p:sp>
        <p:nvSpPr>
          <p:cNvPr id="8" name="Slide Number Placeholder 5"/>
          <p:cNvSpPr>
            <a:spLocks noGrp="1"/>
          </p:cNvSpPr>
          <p:nvPr>
            <p:ph type="sldNum" sz="quarter" idx="11"/>
          </p:nvPr>
        </p:nvSpPr>
        <p:spPr/>
        <p:txBody>
          <a:bodyPr/>
          <a:lstStyle>
            <a:lvl1pPr>
              <a:defRPr/>
            </a:lvl1pPr>
          </a:lstStyle>
          <a:p>
            <a:pPr>
              <a:defRPr/>
            </a:pPr>
            <a:fld id="{952F4A20-4531-494C-88CC-AAA9BB6AC933}"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7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7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14007331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7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79" name="PlaceHolder 3"/>
          <p:cNvSpPr>
            <a:spLocks noGrp="1"/>
          </p:cNvSpPr>
          <p:nvPr>
            <p:ph type="body"/>
          </p:nvPr>
        </p:nvSpPr>
        <p:spPr>
          <a:xfrm>
            <a:off x="4674241"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80" name="PlaceHolder 4"/>
          <p:cNvSpPr>
            <a:spLocks noGrp="1"/>
          </p:cNvSpPr>
          <p:nvPr>
            <p:ph type="body"/>
          </p:nvPr>
        </p:nvSpPr>
        <p:spPr>
          <a:xfrm>
            <a:off x="4674241"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81"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23294979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8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8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8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86" name="PlaceHolder 5"/>
          <p:cNvSpPr>
            <a:spLocks noGrp="1"/>
          </p:cNvSpPr>
          <p:nvPr>
            <p:ph type="body"/>
          </p:nvPr>
        </p:nvSpPr>
        <p:spPr>
          <a:xfrm>
            <a:off x="6022080" y="368208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8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288" name="PlaceHolder 7"/>
          <p:cNvSpPr>
            <a:spLocks noGrp="1"/>
          </p:cNvSpPr>
          <p:nvPr>
            <p:ph type="body"/>
          </p:nvPr>
        </p:nvSpPr>
        <p:spPr>
          <a:xfrm>
            <a:off x="457200" y="368208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2703068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060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9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GB" sz="3199" b="0" strike="noStrike" spc="-1">
              <a:latin typeface="Arial"/>
            </a:endParaRPr>
          </a:p>
        </p:txBody>
      </p:sp>
    </p:spTree>
    <p:extLst>
      <p:ext uri="{BB962C8B-B14F-4D97-AF65-F5344CB8AC3E}">
        <p14:creationId xmlns:p14="http://schemas.microsoft.com/office/powerpoint/2010/main" val="38846549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29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6483906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30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02" name="PlaceHolder 3"/>
          <p:cNvSpPr>
            <a:spLocks noGrp="1"/>
          </p:cNvSpPr>
          <p:nvPr>
            <p:ph type="body"/>
          </p:nvPr>
        </p:nvSpPr>
        <p:spPr>
          <a:xfrm>
            <a:off x="4674241"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42026972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18444971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GB" sz="3199" b="0" strike="noStrike" spc="-1">
              <a:latin typeface="Arial"/>
            </a:endParaRPr>
          </a:p>
        </p:txBody>
      </p:sp>
    </p:spTree>
    <p:extLst>
      <p:ext uri="{BB962C8B-B14F-4D97-AF65-F5344CB8AC3E}">
        <p14:creationId xmlns:p14="http://schemas.microsoft.com/office/powerpoint/2010/main" val="35518934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30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07"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08" name="PlaceHolder 4"/>
          <p:cNvSpPr>
            <a:spLocks noGrp="1"/>
          </p:cNvSpPr>
          <p:nvPr>
            <p:ph type="body"/>
          </p:nvPr>
        </p:nvSpPr>
        <p:spPr>
          <a:xfrm>
            <a:off x="4674241"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3732412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4"/>
          <p:cNvSpPr>
            <a:spLocks noGrp="1"/>
          </p:cNvSpPr>
          <p:nvPr>
            <p:ph type="ftr" sz="quarter" idx="10"/>
          </p:nvPr>
        </p:nvSpPr>
        <p:spPr/>
        <p:txBody>
          <a:bodyPr/>
          <a:lstStyle>
            <a:lvl1pPr>
              <a:defRPr/>
            </a:lvl1pPr>
          </a:lstStyle>
          <a:p>
            <a:pPr>
              <a:defRPr/>
            </a:pPr>
            <a:endParaRPr lang="en-US"/>
          </a:p>
        </p:txBody>
      </p:sp>
      <p:sp>
        <p:nvSpPr>
          <p:cNvPr id="4" name="Slide Number Placeholder 5"/>
          <p:cNvSpPr>
            <a:spLocks noGrp="1"/>
          </p:cNvSpPr>
          <p:nvPr>
            <p:ph type="sldNum" sz="quarter" idx="11"/>
          </p:nvPr>
        </p:nvSpPr>
        <p:spPr/>
        <p:txBody>
          <a:bodyPr/>
          <a:lstStyle>
            <a:lvl1pPr>
              <a:defRPr/>
            </a:lvl1pPr>
          </a:lstStyle>
          <a:p>
            <a:pPr>
              <a:defRPr/>
            </a:pPr>
            <a:fld id="{6566F74E-F7A9-4475-AC9B-3805549E8A47}"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3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11" name="PlaceHolder 3"/>
          <p:cNvSpPr>
            <a:spLocks noGrp="1"/>
          </p:cNvSpPr>
          <p:nvPr>
            <p:ph type="body"/>
          </p:nvPr>
        </p:nvSpPr>
        <p:spPr>
          <a:xfrm>
            <a:off x="4674241"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12" name="PlaceHolder 4"/>
          <p:cNvSpPr>
            <a:spLocks noGrp="1"/>
          </p:cNvSpPr>
          <p:nvPr>
            <p:ph type="body"/>
          </p:nvPr>
        </p:nvSpPr>
        <p:spPr>
          <a:xfrm>
            <a:off x="4674241"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42691977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31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15" name="PlaceHolder 3"/>
          <p:cNvSpPr>
            <a:spLocks noGrp="1"/>
          </p:cNvSpPr>
          <p:nvPr>
            <p:ph type="body"/>
          </p:nvPr>
        </p:nvSpPr>
        <p:spPr>
          <a:xfrm>
            <a:off x="4674241"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1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6717220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31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1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23789553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32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22" name="PlaceHolder 3"/>
          <p:cNvSpPr>
            <a:spLocks noGrp="1"/>
          </p:cNvSpPr>
          <p:nvPr>
            <p:ph type="body"/>
          </p:nvPr>
        </p:nvSpPr>
        <p:spPr>
          <a:xfrm>
            <a:off x="4674241" y="160452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23" name="PlaceHolder 4"/>
          <p:cNvSpPr>
            <a:spLocks noGrp="1"/>
          </p:cNvSpPr>
          <p:nvPr>
            <p:ph type="body"/>
          </p:nvPr>
        </p:nvSpPr>
        <p:spPr>
          <a:xfrm>
            <a:off x="4674241"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24"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8275654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latin typeface="Calibri"/>
            </a:endParaRPr>
          </a:p>
        </p:txBody>
      </p:sp>
      <p:sp>
        <p:nvSpPr>
          <p:cNvPr id="32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2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2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29" name="PlaceHolder 5"/>
          <p:cNvSpPr>
            <a:spLocks noGrp="1"/>
          </p:cNvSpPr>
          <p:nvPr>
            <p:ph type="body"/>
          </p:nvPr>
        </p:nvSpPr>
        <p:spPr>
          <a:xfrm>
            <a:off x="6022080" y="368208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3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
        <p:nvSpPr>
          <p:cNvPr id="331" name="PlaceHolder 7"/>
          <p:cNvSpPr>
            <a:spLocks noGrp="1"/>
          </p:cNvSpPr>
          <p:nvPr>
            <p:ph type="body"/>
          </p:nvPr>
        </p:nvSpPr>
        <p:spPr>
          <a:xfrm>
            <a:off x="457200" y="3682080"/>
            <a:ext cx="2649600" cy="1896840"/>
          </a:xfrm>
          <a:prstGeom prst="rect">
            <a:avLst/>
          </a:prstGeom>
        </p:spPr>
        <p:txBody>
          <a:bodyPr lIns="0" tIns="0" rIns="0" bIns="0">
            <a:normAutofit/>
          </a:bodyPr>
          <a:lstStyle/>
          <a:p>
            <a:endParaRPr lang="en-US" sz="3199" b="0" strike="noStrike" spc="-1">
              <a:solidFill>
                <a:srgbClr val="000000"/>
              </a:solidFill>
              <a:latin typeface="Calibri"/>
            </a:endParaRPr>
          </a:p>
        </p:txBody>
      </p:sp>
    </p:spTree>
    <p:extLst>
      <p:ext uri="{BB962C8B-B14F-4D97-AF65-F5344CB8AC3E}">
        <p14:creationId xmlns:p14="http://schemas.microsoft.com/office/powerpoint/2010/main" val="28646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
        <p:nvSpPr>
          <p:cNvPr id="3" name="Slide Number Placeholder 5"/>
          <p:cNvSpPr>
            <a:spLocks noGrp="1"/>
          </p:cNvSpPr>
          <p:nvPr>
            <p:ph type="sldNum" sz="quarter" idx="11"/>
          </p:nvPr>
        </p:nvSpPr>
        <p:spPr/>
        <p:txBody>
          <a:bodyPr/>
          <a:lstStyle>
            <a:lvl1pPr>
              <a:defRPr/>
            </a:lvl1pPr>
          </a:lstStyle>
          <a:p>
            <a:pPr>
              <a:defRPr/>
            </a:pPr>
            <a:fld id="{16507E06-456B-4E13-8529-43301A2049A2}"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F1022E85-DB3F-4F68-8BD3-CA1828DB1CB0}"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3198A5EF-4A78-4642-9E6D-11BCDB8A4F63}"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jpeg"/><Relationship Id="rId3" Type="http://schemas.openxmlformats.org/officeDocument/2006/relationships/slideLayout" Target="../slideLayouts/slideLayout3.xml"/><Relationship Id="rId21"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20"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jpeg"/><Relationship Id="rId3" Type="http://schemas.openxmlformats.org/officeDocument/2006/relationships/slideLayout" Target="../slideLayouts/slideLayout16.xml"/><Relationship Id="rId21" Type="http://schemas.openxmlformats.org/officeDocument/2006/relationships/image" Target="../media/image5.jpe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theme" Target="../theme/theme2.xml"/><Relationship Id="rId20" Type="http://schemas.openxmlformats.org/officeDocument/2006/relationships/image" Target="../media/image4.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8.png"/><Relationship Id="rId10" Type="http://schemas.openxmlformats.org/officeDocument/2006/relationships/slideLayout" Target="../slideLayouts/slideLayout23.xml"/><Relationship Id="rId19" Type="http://schemas.openxmlformats.org/officeDocument/2006/relationships/image" Target="../media/image3.jpe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18" Type="http://schemas.openxmlformats.org/officeDocument/2006/relationships/image" Target="../media/image8.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5.jpeg"/><Relationship Id="rId2" Type="http://schemas.openxmlformats.org/officeDocument/2006/relationships/slideLayout" Target="../slideLayouts/slideLayout30.xml"/><Relationship Id="rId16" Type="http://schemas.openxmlformats.org/officeDocument/2006/relationships/image" Target="../media/image4.jpe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3.jpeg"/><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5.jpeg"/><Relationship Id="rId2" Type="http://schemas.openxmlformats.org/officeDocument/2006/relationships/slideLayout" Target="../slideLayouts/slideLayout42.xml"/><Relationship Id="rId16" Type="http://schemas.openxmlformats.org/officeDocument/2006/relationships/image" Target="../media/image4.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3.jpe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5.jpeg"/><Relationship Id="rId2" Type="http://schemas.openxmlformats.org/officeDocument/2006/relationships/slideLayout" Target="../slideLayouts/slideLayout54.xml"/><Relationship Id="rId16" Type="http://schemas.openxmlformats.org/officeDocument/2006/relationships/image" Target="../media/image4.jpe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3.jpe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248400"/>
            <a:ext cx="9144000"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7" name="Title Placeholder 1"/>
          <p:cNvSpPr>
            <a:spLocks noGrp="1"/>
          </p:cNvSpPr>
          <p:nvPr>
            <p:ph type="title"/>
          </p:nvPr>
        </p:nvSpPr>
        <p:spPr bwMode="auto">
          <a:xfrm>
            <a:off x="914400" y="274638"/>
            <a:ext cx="77724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971550" y="1033463"/>
            <a:ext cx="7772400" cy="5059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p:cNvSpPr>
            <a:spLocks noGrp="1"/>
          </p:cNvSpPr>
          <p:nvPr>
            <p:ph type="ftr" sz="quarter" idx="3"/>
          </p:nvPr>
        </p:nvSpPr>
        <p:spPr>
          <a:xfrm>
            <a:off x="4419600" y="6356350"/>
            <a:ext cx="16002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bg1"/>
                </a:solidFill>
                <a:latin typeface="+mn-lt"/>
              </a:defRPr>
            </a:lvl1pPr>
          </a:lstStyle>
          <a:p>
            <a:pPr>
              <a:defRPr/>
            </a:pPr>
            <a:endParaRPr lang="en-US"/>
          </a:p>
        </p:txBody>
      </p:sp>
      <p:sp>
        <p:nvSpPr>
          <p:cNvPr id="6" name="Slide Number Placeholder 5"/>
          <p:cNvSpPr>
            <a:spLocks noGrp="1"/>
          </p:cNvSpPr>
          <p:nvPr>
            <p:ph type="sldNum" sz="quarter" idx="4"/>
          </p:nvPr>
        </p:nvSpPr>
        <p:spPr>
          <a:xfrm>
            <a:off x="3733800" y="6362700"/>
            <a:ext cx="838200" cy="365125"/>
          </a:xfrm>
          <a:prstGeom prst="rect">
            <a:avLst/>
          </a:prstGeom>
        </p:spPr>
        <p:txBody>
          <a:bodyPr vert="horz" lIns="91440" tIns="45720" rIns="91440" bIns="45720" rtlCol="0" anchor="ctr"/>
          <a:lstStyle>
            <a:lvl1pPr algn="r" fontAlgn="auto">
              <a:spcBef>
                <a:spcPts val="0"/>
              </a:spcBef>
              <a:spcAft>
                <a:spcPts val="0"/>
              </a:spcAft>
              <a:defRPr sz="1200" b="1">
                <a:solidFill>
                  <a:schemeClr val="bg1"/>
                </a:solidFill>
                <a:latin typeface="+mn-lt"/>
              </a:defRPr>
            </a:lvl1pPr>
          </a:lstStyle>
          <a:p>
            <a:pPr>
              <a:defRPr/>
            </a:pPr>
            <a:fld id="{2BCFBDF7-BD13-4F6E-BFF8-C294A1334470}" type="slidenum">
              <a:rPr lang="en-US"/>
              <a:pPr>
                <a:defRPr/>
              </a:pPr>
              <a:t>‹#›</a:t>
            </a:fld>
            <a:endParaRPr lang="en-US" dirty="0"/>
          </a:p>
        </p:txBody>
      </p:sp>
      <p:sp>
        <p:nvSpPr>
          <p:cNvPr id="10" name="Rectangle 9"/>
          <p:cNvSpPr/>
          <p:nvPr/>
        </p:nvSpPr>
        <p:spPr>
          <a:xfrm>
            <a:off x="0" y="0"/>
            <a:ext cx="685800" cy="624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32" name="Picture 10" descr="dart_and_target.png"/>
          <p:cNvPicPr>
            <a:picLocks noChangeAspect="1"/>
          </p:cNvPicPr>
          <p:nvPr/>
        </p:nvPicPr>
        <p:blipFill>
          <a:blip r:embed="rId15" cstate="print"/>
          <a:srcRect/>
          <a:stretch>
            <a:fillRect/>
          </a:stretch>
        </p:blipFill>
        <p:spPr bwMode="auto">
          <a:xfrm>
            <a:off x="179388" y="5854700"/>
            <a:ext cx="1003300" cy="1003300"/>
          </a:xfrm>
          <a:prstGeom prst="rect">
            <a:avLst/>
          </a:prstGeom>
          <a:noFill/>
          <a:ln w="9525">
            <a:noFill/>
            <a:miter lim="800000"/>
            <a:headEnd/>
            <a:tailEnd/>
          </a:ln>
        </p:spPr>
      </p:pic>
      <p:sp>
        <p:nvSpPr>
          <p:cNvPr id="1033" name="TextBox 11"/>
          <p:cNvSpPr txBox="1">
            <a:spLocks noChangeArrowheads="1"/>
          </p:cNvSpPr>
          <p:nvPr/>
        </p:nvSpPr>
        <p:spPr bwMode="auto">
          <a:xfrm rot="5400000">
            <a:off x="-2331244" y="2570957"/>
            <a:ext cx="53006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solidFill>
                  <a:schemeClr val="bg1"/>
                </a:solidFill>
                <a:latin typeface="Trebuchet MS" pitchFamily="34" charset="0"/>
              </a:rPr>
              <a:t>ON TARGET</a:t>
            </a:r>
          </a:p>
        </p:txBody>
      </p:sp>
      <p:pic>
        <p:nvPicPr>
          <p:cNvPr id="1034" name="Picture 11" descr="RSConsulting_Logo"/>
          <p:cNvPicPr>
            <a:picLocks noChangeAspect="1" noChangeArrowheads="1"/>
          </p:cNvPicPr>
          <p:nvPr userDrawn="1"/>
        </p:nvPicPr>
        <p:blipFill>
          <a:blip r:embed="rId16" cstate="print"/>
          <a:srcRect/>
          <a:stretch>
            <a:fillRect/>
          </a:stretch>
        </p:blipFill>
        <p:spPr bwMode="auto">
          <a:xfrm>
            <a:off x="-12134850" y="-3105150"/>
            <a:ext cx="3044825" cy="1190625"/>
          </a:xfrm>
          <a:prstGeom prst="rect">
            <a:avLst/>
          </a:prstGeom>
          <a:noFill/>
          <a:ln w="9525">
            <a:noFill/>
            <a:miter lim="800000"/>
            <a:headEnd/>
            <a:tailEnd/>
          </a:ln>
        </p:spPr>
      </p:pic>
      <p:pic>
        <p:nvPicPr>
          <p:cNvPr id="1035" name="Picture 12" descr="RSConsulting_Logo"/>
          <p:cNvPicPr>
            <a:picLocks noChangeAspect="1" noChangeArrowheads="1"/>
          </p:cNvPicPr>
          <p:nvPr userDrawn="1"/>
        </p:nvPicPr>
        <p:blipFill>
          <a:blip r:embed="rId17" cstate="print"/>
          <a:srcRect/>
          <a:stretch>
            <a:fillRect/>
          </a:stretch>
        </p:blipFill>
        <p:spPr bwMode="auto">
          <a:xfrm>
            <a:off x="-12134850" y="-3105150"/>
            <a:ext cx="2760662" cy="1079500"/>
          </a:xfrm>
          <a:prstGeom prst="rect">
            <a:avLst/>
          </a:prstGeom>
          <a:noFill/>
          <a:ln w="9525">
            <a:noFill/>
            <a:miter lim="800000"/>
            <a:headEnd/>
            <a:tailEnd/>
          </a:ln>
        </p:spPr>
      </p:pic>
      <p:pic>
        <p:nvPicPr>
          <p:cNvPr id="1036" name="Picture 13" descr="RSConsulting_Logo"/>
          <p:cNvPicPr>
            <a:picLocks noChangeAspect="1" noChangeArrowheads="1"/>
          </p:cNvPicPr>
          <p:nvPr userDrawn="1"/>
        </p:nvPicPr>
        <p:blipFill>
          <a:blip r:embed="rId18" cstate="print"/>
          <a:srcRect/>
          <a:stretch>
            <a:fillRect/>
          </a:stretch>
        </p:blipFill>
        <p:spPr bwMode="auto">
          <a:xfrm>
            <a:off x="-12134850" y="-3105150"/>
            <a:ext cx="10498137" cy="4105275"/>
          </a:xfrm>
          <a:prstGeom prst="rect">
            <a:avLst/>
          </a:prstGeom>
          <a:noFill/>
          <a:ln w="9525">
            <a:noFill/>
            <a:miter lim="800000"/>
            <a:headEnd/>
            <a:tailEnd/>
          </a:ln>
        </p:spPr>
      </p:pic>
      <p:pic>
        <p:nvPicPr>
          <p:cNvPr id="1037" name="Picture 14" descr="RSConsulting_Logo"/>
          <p:cNvPicPr>
            <a:picLocks noChangeAspect="1" noChangeArrowheads="1"/>
          </p:cNvPicPr>
          <p:nvPr userDrawn="1"/>
        </p:nvPicPr>
        <p:blipFill>
          <a:blip r:embed="rId19" cstate="print"/>
          <a:srcRect/>
          <a:stretch>
            <a:fillRect/>
          </a:stretch>
        </p:blipFill>
        <p:spPr bwMode="auto">
          <a:xfrm>
            <a:off x="-12134850" y="-3105150"/>
            <a:ext cx="5678487" cy="2220912"/>
          </a:xfrm>
          <a:prstGeom prst="rect">
            <a:avLst/>
          </a:prstGeom>
          <a:noFill/>
          <a:ln w="9525">
            <a:noFill/>
            <a:miter lim="800000"/>
            <a:headEnd/>
            <a:tailEnd/>
          </a:ln>
        </p:spPr>
      </p:pic>
      <p:pic>
        <p:nvPicPr>
          <p:cNvPr id="1038" name="Picture 15" descr="RSConsulting_Logo x 10%"/>
          <p:cNvPicPr>
            <a:picLocks noChangeAspect="1" noChangeArrowheads="1"/>
          </p:cNvPicPr>
          <p:nvPr userDrawn="1"/>
        </p:nvPicPr>
        <p:blipFill>
          <a:blip r:embed="rId20" cstate="print"/>
          <a:srcRect/>
          <a:stretch>
            <a:fillRect/>
          </a:stretch>
        </p:blipFill>
        <p:spPr bwMode="auto">
          <a:xfrm>
            <a:off x="1104900" y="5589588"/>
            <a:ext cx="1285875" cy="503237"/>
          </a:xfrm>
          <a:prstGeom prst="rect">
            <a:avLst/>
          </a:prstGeom>
          <a:noFill/>
          <a:ln w="9525">
            <a:noFill/>
            <a:miter lim="800000"/>
            <a:headEnd/>
            <a:tailEnd/>
          </a:ln>
        </p:spPr>
      </p:pic>
      <p:pic>
        <p:nvPicPr>
          <p:cNvPr id="1026" name="Picture 2">
            <a:extLst>
              <a:ext uri="{FF2B5EF4-FFF2-40B4-BE49-F238E27FC236}">
                <a16:creationId xmlns:a16="http://schemas.microsoft.com/office/drawing/2014/main" id="{41B4D957-C14F-9347-B27E-356BF21C1A59}"/>
              </a:ext>
            </a:extLst>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502511" y="5714197"/>
            <a:ext cx="1562348" cy="45641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719" r:id="rId13"/>
  </p:sldLayoutIdLst>
  <p:hf sldNum="0"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Trebuchet MS" pitchFamily="34" charset="0"/>
        </a:defRPr>
      </a:lvl2pPr>
      <a:lvl3pPr algn="l" rtl="0" eaLnBrk="0" fontAlgn="base" hangingPunct="0">
        <a:spcBef>
          <a:spcPct val="0"/>
        </a:spcBef>
        <a:spcAft>
          <a:spcPct val="0"/>
        </a:spcAft>
        <a:defRPr sz="2400" b="1">
          <a:solidFill>
            <a:schemeClr val="tx1"/>
          </a:solidFill>
          <a:latin typeface="Trebuchet MS" pitchFamily="34" charset="0"/>
        </a:defRPr>
      </a:lvl3pPr>
      <a:lvl4pPr algn="l" rtl="0" eaLnBrk="0" fontAlgn="base" hangingPunct="0">
        <a:spcBef>
          <a:spcPct val="0"/>
        </a:spcBef>
        <a:spcAft>
          <a:spcPct val="0"/>
        </a:spcAft>
        <a:defRPr sz="2400" b="1">
          <a:solidFill>
            <a:schemeClr val="tx1"/>
          </a:solidFill>
          <a:latin typeface="Trebuchet MS" pitchFamily="34" charset="0"/>
        </a:defRPr>
      </a:lvl4pPr>
      <a:lvl5pPr algn="l" rtl="0" eaLnBrk="0" fontAlgn="base" hangingPunct="0">
        <a:spcBef>
          <a:spcPct val="0"/>
        </a:spcBef>
        <a:spcAft>
          <a:spcPct val="0"/>
        </a:spcAft>
        <a:defRPr sz="2400" b="1">
          <a:solidFill>
            <a:schemeClr val="tx1"/>
          </a:solidFill>
          <a:latin typeface="Trebuchet MS" pitchFamily="34" charset="0"/>
        </a:defRPr>
      </a:lvl5pPr>
      <a:lvl6pPr marL="457200" algn="l" rtl="0" fontAlgn="base">
        <a:spcBef>
          <a:spcPct val="0"/>
        </a:spcBef>
        <a:spcAft>
          <a:spcPct val="0"/>
        </a:spcAft>
        <a:defRPr sz="2400" b="1">
          <a:solidFill>
            <a:schemeClr val="tx1"/>
          </a:solidFill>
          <a:latin typeface="Trebuchet MS" pitchFamily="34" charset="0"/>
        </a:defRPr>
      </a:lvl6pPr>
      <a:lvl7pPr marL="914400" algn="l" rtl="0" fontAlgn="base">
        <a:spcBef>
          <a:spcPct val="0"/>
        </a:spcBef>
        <a:spcAft>
          <a:spcPct val="0"/>
        </a:spcAft>
        <a:defRPr sz="2400" b="1">
          <a:solidFill>
            <a:schemeClr val="tx1"/>
          </a:solidFill>
          <a:latin typeface="Trebuchet MS" pitchFamily="34" charset="0"/>
        </a:defRPr>
      </a:lvl7pPr>
      <a:lvl8pPr marL="1371600" algn="l" rtl="0" fontAlgn="base">
        <a:spcBef>
          <a:spcPct val="0"/>
        </a:spcBef>
        <a:spcAft>
          <a:spcPct val="0"/>
        </a:spcAft>
        <a:defRPr sz="2400" b="1">
          <a:solidFill>
            <a:schemeClr val="tx1"/>
          </a:solidFill>
          <a:latin typeface="Trebuchet MS" pitchFamily="34" charset="0"/>
        </a:defRPr>
      </a:lvl8pPr>
      <a:lvl9pPr marL="1828800" algn="l" rtl="0" fontAlgn="base">
        <a:spcBef>
          <a:spcPct val="0"/>
        </a:spcBef>
        <a:spcAft>
          <a:spcPct val="0"/>
        </a:spcAft>
        <a:defRPr sz="2400" b="1">
          <a:solidFill>
            <a:schemeClr val="tx1"/>
          </a:solidFill>
          <a:latin typeface="Trebuchet MS" pitchFamily="34" charset="0"/>
        </a:defRPr>
      </a:lvl9pPr>
    </p:titleStyle>
    <p:bodyStyle>
      <a:lvl1pPr algn="l" rtl="0" eaLnBrk="0" fontAlgn="base" hangingPunct="0">
        <a:spcBef>
          <a:spcPct val="20000"/>
        </a:spcBef>
        <a:spcAft>
          <a:spcPct val="0"/>
        </a:spcAft>
        <a:defRPr sz="1600">
          <a:solidFill>
            <a:schemeClr val="tx1"/>
          </a:solidFill>
          <a:latin typeface="+mn-lt"/>
          <a:ea typeface="+mn-ea"/>
          <a:cs typeface="+mn-cs"/>
        </a:defRPr>
      </a:lvl1pPr>
      <a:lvl2pPr marL="457200" algn="l" rtl="0" eaLnBrk="0" fontAlgn="base" hangingPunct="0">
        <a:spcBef>
          <a:spcPct val="20000"/>
        </a:spcBef>
        <a:spcAft>
          <a:spcPct val="0"/>
        </a:spcAft>
        <a:defRPr sz="1200">
          <a:solidFill>
            <a:schemeClr val="tx1"/>
          </a:solidFill>
          <a:latin typeface="+mn-lt"/>
        </a:defRPr>
      </a:lvl2pPr>
      <a:lvl3pPr marL="914400" algn="l" rtl="0" eaLnBrk="0" fontAlgn="base" hangingPunct="0">
        <a:spcBef>
          <a:spcPct val="20000"/>
        </a:spcBef>
        <a:spcAft>
          <a:spcPct val="0"/>
        </a:spcAft>
        <a:defRPr sz="1200">
          <a:solidFill>
            <a:schemeClr val="tx1"/>
          </a:solidFill>
          <a:latin typeface="+mn-lt"/>
        </a:defRPr>
      </a:lvl3pPr>
      <a:lvl4pPr marL="1371600" algn="l" rtl="0" eaLnBrk="0" fontAlgn="base" hangingPunct="0">
        <a:spcBef>
          <a:spcPct val="20000"/>
        </a:spcBef>
        <a:spcAft>
          <a:spcPct val="0"/>
        </a:spcAft>
        <a:defRPr sz="1200">
          <a:solidFill>
            <a:schemeClr val="tx1"/>
          </a:solidFill>
          <a:latin typeface="+mn-lt"/>
        </a:defRPr>
      </a:lvl4pPr>
      <a:lvl5pPr marL="1828800" algn="l" rtl="0" eaLnBrk="0" fontAlgn="base" hangingPunct="0">
        <a:spcBef>
          <a:spcPct val="20000"/>
        </a:spcBef>
        <a:spcAft>
          <a:spcPct val="0"/>
        </a:spcAft>
        <a:defRPr sz="1200">
          <a:solidFill>
            <a:schemeClr val="tx1"/>
          </a:solidFill>
          <a:latin typeface="+mn-lt"/>
        </a:defRPr>
      </a:lvl5pPr>
      <a:lvl6pPr marL="2286000" algn="l" rtl="0" fontAlgn="base">
        <a:spcBef>
          <a:spcPct val="20000"/>
        </a:spcBef>
        <a:spcAft>
          <a:spcPct val="0"/>
        </a:spcAft>
        <a:defRPr sz="1200">
          <a:solidFill>
            <a:schemeClr val="tx1"/>
          </a:solidFill>
          <a:latin typeface="+mn-lt"/>
        </a:defRPr>
      </a:lvl6pPr>
      <a:lvl7pPr marL="2743200" algn="l" rtl="0" fontAlgn="base">
        <a:spcBef>
          <a:spcPct val="20000"/>
        </a:spcBef>
        <a:spcAft>
          <a:spcPct val="0"/>
        </a:spcAft>
        <a:defRPr sz="1200">
          <a:solidFill>
            <a:schemeClr val="tx1"/>
          </a:solidFill>
          <a:latin typeface="+mn-lt"/>
        </a:defRPr>
      </a:lvl7pPr>
      <a:lvl8pPr marL="3200400" algn="l" rtl="0" fontAlgn="base">
        <a:spcBef>
          <a:spcPct val="20000"/>
        </a:spcBef>
        <a:spcAft>
          <a:spcPct val="0"/>
        </a:spcAft>
        <a:defRPr sz="1200">
          <a:solidFill>
            <a:schemeClr val="tx1"/>
          </a:solidFill>
          <a:latin typeface="+mn-lt"/>
        </a:defRPr>
      </a:lvl8pPr>
      <a:lvl9pPr marL="3657600" algn="l" rtl="0" fontAlgn="base">
        <a:spcBef>
          <a:spcPct val="20000"/>
        </a:spcBef>
        <a:spcAft>
          <a:spcPct val="0"/>
        </a:spcAft>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CustomShape 1"/>
          <p:cNvSpPr/>
          <p:nvPr/>
        </p:nvSpPr>
        <p:spPr>
          <a:xfrm>
            <a:off x="0" y="6248560"/>
            <a:ext cx="9142127" cy="608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9" name="CustomShape 2"/>
          <p:cNvSpPr/>
          <p:nvPr/>
        </p:nvSpPr>
        <p:spPr>
          <a:xfrm>
            <a:off x="0" y="0"/>
            <a:ext cx="684451" cy="62472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50" name="Picture 10"/>
          <p:cNvPicPr/>
          <p:nvPr/>
        </p:nvPicPr>
        <p:blipFill>
          <a:blip r:embed="rId17"/>
          <a:stretch/>
        </p:blipFill>
        <p:spPr>
          <a:xfrm>
            <a:off x="178950" y="5854698"/>
            <a:ext cx="1001859" cy="1001964"/>
          </a:xfrm>
          <a:prstGeom prst="rect">
            <a:avLst/>
          </a:prstGeom>
          <a:ln w="9360">
            <a:noFill/>
          </a:ln>
        </p:spPr>
      </p:pic>
      <p:sp>
        <p:nvSpPr>
          <p:cNvPr id="51" name="CustomShape 3"/>
          <p:cNvSpPr/>
          <p:nvPr/>
        </p:nvSpPr>
        <p:spPr>
          <a:xfrm rot="5400000">
            <a:off x="-2328588" y="2572533"/>
            <a:ext cx="5299502" cy="363451"/>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en-GB" sz="1633" b="0" strike="noStrike" spc="-1">
                <a:solidFill>
                  <a:srgbClr val="FFFFFF"/>
                </a:solidFill>
                <a:latin typeface="Trebuchet MS"/>
                <a:ea typeface="DejaVu Sans"/>
              </a:rPr>
              <a:t>ON TARGET</a:t>
            </a:r>
            <a:endParaRPr lang="en-GB" sz="1633" b="0" strike="noStrike" spc="-1">
              <a:latin typeface="Arial"/>
            </a:endParaRPr>
          </a:p>
        </p:txBody>
      </p:sp>
      <p:pic>
        <p:nvPicPr>
          <p:cNvPr id="52" name="Picture 11"/>
          <p:cNvPicPr/>
          <p:nvPr/>
        </p:nvPicPr>
        <p:blipFill>
          <a:blip r:embed="rId18"/>
          <a:stretch/>
        </p:blipFill>
        <p:spPr>
          <a:xfrm>
            <a:off x="-12133989" y="-3104848"/>
            <a:ext cx="3043130" cy="1189098"/>
          </a:xfrm>
          <a:prstGeom prst="rect">
            <a:avLst/>
          </a:prstGeom>
          <a:ln w="9360">
            <a:noFill/>
          </a:ln>
        </p:spPr>
      </p:pic>
      <p:pic>
        <p:nvPicPr>
          <p:cNvPr id="53" name="Picture 12"/>
          <p:cNvPicPr/>
          <p:nvPr/>
        </p:nvPicPr>
        <p:blipFill>
          <a:blip r:embed="rId19"/>
          <a:stretch/>
        </p:blipFill>
        <p:spPr>
          <a:xfrm>
            <a:off x="-12133989" y="-3104848"/>
            <a:ext cx="2759357" cy="1078385"/>
          </a:xfrm>
          <a:prstGeom prst="rect">
            <a:avLst/>
          </a:prstGeom>
          <a:ln w="9360">
            <a:noFill/>
          </a:ln>
        </p:spPr>
      </p:pic>
      <p:pic>
        <p:nvPicPr>
          <p:cNvPr id="54" name="Picture 13"/>
          <p:cNvPicPr/>
          <p:nvPr/>
        </p:nvPicPr>
        <p:blipFill>
          <a:blip r:embed="rId20"/>
          <a:stretch/>
        </p:blipFill>
        <p:spPr>
          <a:xfrm>
            <a:off x="-12133989" y="-3104848"/>
            <a:ext cx="10496008" cy="4104200"/>
          </a:xfrm>
          <a:prstGeom prst="rect">
            <a:avLst/>
          </a:prstGeom>
          <a:ln w="9360">
            <a:noFill/>
          </a:ln>
        </p:spPr>
      </p:pic>
      <p:pic>
        <p:nvPicPr>
          <p:cNvPr id="55" name="Picture 14"/>
          <p:cNvPicPr/>
          <p:nvPr/>
        </p:nvPicPr>
        <p:blipFill>
          <a:blip r:embed="rId21"/>
          <a:stretch/>
        </p:blipFill>
        <p:spPr>
          <a:xfrm>
            <a:off x="-12133989" y="-3104848"/>
            <a:ext cx="5676766" cy="2219475"/>
          </a:xfrm>
          <a:prstGeom prst="rect">
            <a:avLst/>
          </a:prstGeom>
          <a:ln w="9360">
            <a:noFill/>
          </a:ln>
        </p:spPr>
      </p:pic>
      <p:pic>
        <p:nvPicPr>
          <p:cNvPr id="56" name="Picture 15"/>
          <p:cNvPicPr/>
          <p:nvPr/>
        </p:nvPicPr>
        <p:blipFill>
          <a:blip r:embed="rId22"/>
          <a:stretch/>
        </p:blipFill>
        <p:spPr>
          <a:xfrm>
            <a:off x="1104723" y="5589837"/>
            <a:ext cx="1284326" cy="501962"/>
          </a:xfrm>
          <a:prstGeom prst="rect">
            <a:avLst/>
          </a:prstGeom>
          <a:ln w="9360">
            <a:noFill/>
          </a:ln>
        </p:spPr>
      </p:pic>
      <p:sp>
        <p:nvSpPr>
          <p:cNvPr id="58" name="PlaceHolder 4"/>
          <p:cNvSpPr>
            <a:spLocks noGrp="1"/>
          </p:cNvSpPr>
          <p:nvPr>
            <p:ph type="title"/>
          </p:nvPr>
        </p:nvSpPr>
        <p:spPr>
          <a:xfrm>
            <a:off x="457172" y="273352"/>
            <a:ext cx="8229090" cy="1144682"/>
          </a:xfrm>
          <a:prstGeom prst="rect">
            <a:avLst/>
          </a:prstGeom>
        </p:spPr>
        <p:txBody>
          <a:bodyPr lIns="0" tIns="0" rIns="0" bIns="0" anchor="ctr"/>
          <a:lstStyle/>
          <a:p>
            <a:r>
              <a:rPr lang="en-US" sz="1633" b="0" strike="noStrike" spc="-1">
                <a:solidFill>
                  <a:srgbClr val="000000"/>
                </a:solidFill>
                <a:latin typeface="Arial"/>
              </a:rPr>
              <a:t>Click to edit the title text format</a:t>
            </a:r>
          </a:p>
        </p:txBody>
      </p:sp>
      <p:sp>
        <p:nvSpPr>
          <p:cNvPr id="59" name="PlaceHolder 5"/>
          <p:cNvSpPr>
            <a:spLocks noGrp="1"/>
          </p:cNvSpPr>
          <p:nvPr>
            <p:ph type="body"/>
          </p:nvPr>
        </p:nvSpPr>
        <p:spPr>
          <a:xfrm>
            <a:off x="457172" y="1604514"/>
            <a:ext cx="8229090" cy="3977158"/>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633" b="0" strike="noStrike" spc="-1">
                <a:solidFill>
                  <a:srgbClr val="000000"/>
                </a:solidFill>
                <a:latin typeface="Arial"/>
              </a:rPr>
              <a:t>Click to edit the outline text format</a:t>
            </a:r>
          </a:p>
          <a:p>
            <a:pPr marL="783734" lvl="1" indent="-293900">
              <a:spcBef>
                <a:spcPts val="1029"/>
              </a:spcBef>
              <a:buClr>
                <a:srgbClr val="000000"/>
              </a:buClr>
              <a:buSzPct val="75000"/>
              <a:buFont typeface="Symbol" charset="2"/>
              <a:buChar char=""/>
            </a:pPr>
            <a:r>
              <a:rPr lang="en-US" sz="1633" b="0" strike="noStrike" spc="-1">
                <a:solidFill>
                  <a:srgbClr val="000000"/>
                </a:solidFill>
                <a:latin typeface="Arial"/>
              </a:rPr>
              <a:t>Second Outline Level</a:t>
            </a:r>
          </a:p>
          <a:p>
            <a:pPr marL="1175602" lvl="2" indent="-261245">
              <a:spcBef>
                <a:spcPts val="771"/>
              </a:spcBef>
              <a:buClr>
                <a:srgbClr val="000000"/>
              </a:buClr>
              <a:buSzPct val="45000"/>
              <a:buFont typeface="Wingdings" charset="2"/>
              <a:buChar char=""/>
            </a:pPr>
            <a:r>
              <a:rPr lang="en-US" sz="1633" b="0" strike="noStrike" spc="-1">
                <a:solidFill>
                  <a:srgbClr val="000000"/>
                </a:solidFill>
                <a:latin typeface="Arial"/>
              </a:rPr>
              <a:t>Third Outline Level</a:t>
            </a:r>
          </a:p>
          <a:p>
            <a:pPr marL="1567469" lvl="3" indent="-195934">
              <a:spcBef>
                <a:spcPts val="514"/>
              </a:spcBef>
              <a:buClr>
                <a:srgbClr val="000000"/>
              </a:buClr>
              <a:buSzPct val="75000"/>
              <a:buFont typeface="Symbol" charset="2"/>
              <a:buChar char=""/>
            </a:pPr>
            <a:r>
              <a:rPr lang="en-US" sz="1633" b="0" strike="noStrike" spc="-1">
                <a:solidFill>
                  <a:srgbClr val="000000"/>
                </a:solidFill>
                <a:latin typeface="Arial"/>
              </a:rPr>
              <a:t>Fourth Outline Level</a:t>
            </a:r>
          </a:p>
          <a:p>
            <a:pPr marL="1959336" lvl="4" indent="-195934">
              <a:spcBef>
                <a:spcPts val="257"/>
              </a:spcBef>
              <a:buClr>
                <a:srgbClr val="000000"/>
              </a:buClr>
              <a:buSzPct val="45000"/>
              <a:buFont typeface="Wingdings" charset="2"/>
              <a:buChar char=""/>
            </a:pPr>
            <a:r>
              <a:rPr lang="en-US" sz="1814" b="0" strike="noStrike" spc="-1">
                <a:solidFill>
                  <a:srgbClr val="000000"/>
                </a:solidFill>
                <a:latin typeface="Arial"/>
              </a:rPr>
              <a:t>Fifth Outline Level</a:t>
            </a:r>
          </a:p>
          <a:p>
            <a:pPr marL="2351203" lvl="5" indent="-195934">
              <a:spcBef>
                <a:spcPts val="257"/>
              </a:spcBef>
              <a:buClr>
                <a:srgbClr val="000000"/>
              </a:buClr>
              <a:buSzPct val="45000"/>
              <a:buFont typeface="Wingdings" charset="2"/>
              <a:buChar char=""/>
            </a:pPr>
            <a:r>
              <a:rPr lang="en-US" sz="1814" b="0" strike="noStrike" spc="-1">
                <a:solidFill>
                  <a:srgbClr val="000000"/>
                </a:solidFill>
                <a:latin typeface="Arial"/>
              </a:rPr>
              <a:t>Sixth Outline Level</a:t>
            </a:r>
          </a:p>
          <a:p>
            <a:pPr marL="2743070" lvl="6" indent="-195934">
              <a:spcBef>
                <a:spcPts val="257"/>
              </a:spcBef>
              <a:buClr>
                <a:srgbClr val="000000"/>
              </a:buClr>
              <a:buSzPct val="45000"/>
              <a:buFont typeface="Wingdings" charset="2"/>
              <a:buChar char=""/>
            </a:pPr>
            <a:r>
              <a:rPr lang="en-US" sz="1814" b="0" strike="noStrike" spc="-1">
                <a:solidFill>
                  <a:srgbClr val="000000"/>
                </a:solidFill>
                <a:latin typeface="Arial"/>
              </a:rPr>
              <a:t>Seventh Outline Level</a:t>
            </a:r>
          </a:p>
        </p:txBody>
      </p:sp>
      <p:pic>
        <p:nvPicPr>
          <p:cNvPr id="2050" name="Picture 2">
            <a:extLst>
              <a:ext uri="{FF2B5EF4-FFF2-40B4-BE49-F238E27FC236}">
                <a16:creationId xmlns:a16="http://schemas.microsoft.com/office/drawing/2014/main" id="{5A8531BF-F0AF-CB4A-AFB9-1AB1EB6417F0}"/>
              </a:ext>
            </a:extLst>
          </p:cNvPr>
          <p:cNvPicPr>
            <a:picLocks noChangeAspect="1" noChangeArrowheads="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7668344" y="5626391"/>
            <a:ext cx="1418332" cy="41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43916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 id="2147483678" r:id="rId15"/>
  </p:sldLayoutIdLst>
  <p:txStyles>
    <p:titleStyle/>
    <p:bodyStyle>
      <a:lvl1pPr marL="391867" indent="-293900">
        <a:spcBef>
          <a:spcPts val="1285"/>
        </a:spcBef>
        <a:buClr>
          <a:srgbClr val="000000"/>
        </a:buClr>
        <a:buSzPct val="45000"/>
        <a:buFont typeface="Wingdings" charset="2"/>
        <a:buChar char=""/>
        <a:defRPr/>
      </a:lvl1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CustomShape 1"/>
          <p:cNvSpPr/>
          <p:nvPr/>
        </p:nvSpPr>
        <p:spPr>
          <a:xfrm rot="5400000">
            <a:off x="-2328480" y="2572561"/>
            <a:ext cx="5299560" cy="363960"/>
          </a:xfrm>
          <a:prstGeom prst="rect">
            <a:avLst/>
          </a:prstGeom>
          <a:noFill/>
          <a:ln>
            <a:noFill/>
          </a:ln>
        </p:spPr>
        <p:style>
          <a:lnRef idx="0">
            <a:scrgbClr r="0" g="0" b="0"/>
          </a:lnRef>
          <a:fillRef idx="0">
            <a:scrgbClr r="0" g="0" b="0"/>
          </a:fillRef>
          <a:effectRef idx="0">
            <a:scrgbClr r="0" g="0" b="0"/>
          </a:effectRef>
          <a:fontRef idx="minor"/>
        </p:style>
        <p:txBody>
          <a:bodyPr lIns="89990" tIns="44995" rIns="89990" bIns="44995"/>
          <a:lstStyle/>
          <a:p>
            <a:pPr>
              <a:lnSpc>
                <a:spcPct val="100000"/>
              </a:lnSpc>
            </a:pPr>
            <a:r>
              <a:rPr lang="en-GB" sz="1800" b="0" strike="noStrike" spc="-1">
                <a:solidFill>
                  <a:srgbClr val="FFFFFF"/>
                </a:solidFill>
                <a:latin typeface="Trebuchet MS"/>
                <a:ea typeface="DejaVu Sans"/>
              </a:rPr>
              <a:t>ON TARGET</a:t>
            </a:r>
            <a:endParaRPr lang="en-GB" sz="1800" b="0" strike="noStrike" spc="-1">
              <a:latin typeface="Arial"/>
            </a:endParaRPr>
          </a:p>
        </p:txBody>
      </p:sp>
      <p:pic>
        <p:nvPicPr>
          <p:cNvPr id="204" name="Picture 11"/>
          <p:cNvPicPr/>
          <p:nvPr/>
        </p:nvPicPr>
        <p:blipFill>
          <a:blip r:embed="rId14"/>
          <a:stretch/>
        </p:blipFill>
        <p:spPr>
          <a:xfrm>
            <a:off x="-12134880" y="-3104999"/>
            <a:ext cx="3043800" cy="1189440"/>
          </a:xfrm>
          <a:prstGeom prst="rect">
            <a:avLst/>
          </a:prstGeom>
          <a:ln w="9360">
            <a:noFill/>
          </a:ln>
        </p:spPr>
      </p:pic>
      <p:pic>
        <p:nvPicPr>
          <p:cNvPr id="205" name="Picture 12"/>
          <p:cNvPicPr/>
          <p:nvPr/>
        </p:nvPicPr>
        <p:blipFill>
          <a:blip r:embed="rId15"/>
          <a:stretch/>
        </p:blipFill>
        <p:spPr>
          <a:xfrm>
            <a:off x="-12134880" y="-3105000"/>
            <a:ext cx="2759760" cy="1078560"/>
          </a:xfrm>
          <a:prstGeom prst="rect">
            <a:avLst/>
          </a:prstGeom>
          <a:ln w="9360">
            <a:noFill/>
          </a:ln>
        </p:spPr>
      </p:pic>
      <p:pic>
        <p:nvPicPr>
          <p:cNvPr id="206" name="Picture 13"/>
          <p:cNvPicPr/>
          <p:nvPr/>
        </p:nvPicPr>
        <p:blipFill>
          <a:blip r:embed="rId16"/>
          <a:stretch/>
        </p:blipFill>
        <p:spPr>
          <a:xfrm>
            <a:off x="-12134879" y="-3105000"/>
            <a:ext cx="10496880" cy="4104360"/>
          </a:xfrm>
          <a:prstGeom prst="rect">
            <a:avLst/>
          </a:prstGeom>
          <a:ln w="9360">
            <a:noFill/>
          </a:ln>
        </p:spPr>
      </p:pic>
      <p:pic>
        <p:nvPicPr>
          <p:cNvPr id="207" name="Picture 14"/>
          <p:cNvPicPr/>
          <p:nvPr/>
        </p:nvPicPr>
        <p:blipFill>
          <a:blip r:embed="rId17"/>
          <a:stretch/>
        </p:blipFill>
        <p:spPr>
          <a:xfrm>
            <a:off x="-12134880" y="-3105000"/>
            <a:ext cx="5677560" cy="2219760"/>
          </a:xfrm>
          <a:prstGeom prst="rect">
            <a:avLst/>
          </a:prstGeom>
          <a:ln w="9360">
            <a:noFill/>
          </a:ln>
        </p:spPr>
      </p:pic>
      <p:sp>
        <p:nvSpPr>
          <p:cNvPr id="208" name="PlaceHolder 2"/>
          <p:cNvSpPr>
            <a:spLocks noGrp="1"/>
          </p:cNvSpPr>
          <p:nvPr>
            <p:ph type="title"/>
          </p:nvPr>
        </p:nvSpPr>
        <p:spPr>
          <a:xfrm>
            <a:off x="457200" y="273600"/>
            <a:ext cx="82292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209"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3910" lvl="1" indent="-323966">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5866" lvl="2" indent="-28797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7820" lvl="3" indent="-215978">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59776" lvl="4" indent="-215978">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1732" lvl="5" indent="-215978">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3686" lvl="6" indent="-215978">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9" name="Picture 2">
            <a:extLst>
              <a:ext uri="{FF2B5EF4-FFF2-40B4-BE49-F238E27FC236}">
                <a16:creationId xmlns:a16="http://schemas.microsoft.com/office/drawing/2014/main" id="{A1004AF7-327F-DD4D-AE6E-4815309A232B}"/>
              </a:ext>
            </a:extLst>
          </p:cNvPr>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596336" y="6237312"/>
            <a:ext cx="1418332" cy="41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3197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p:bodyStyle>
      <a:lvl1pPr marL="391867" indent="-293900">
        <a:spcBef>
          <a:spcPts val="1285"/>
        </a:spcBef>
        <a:buClr>
          <a:srgbClr val="000000"/>
        </a:buClr>
        <a:buSzPct val="45000"/>
        <a:buFont typeface="Wingdings" charset="2"/>
        <a:buChar char=""/>
        <a:defRPr/>
      </a:lvl1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6" name="CustomShape 1"/>
          <p:cNvSpPr/>
          <p:nvPr/>
        </p:nvSpPr>
        <p:spPr>
          <a:xfrm rot="5400000">
            <a:off x="-2328480" y="2572561"/>
            <a:ext cx="5299560" cy="363960"/>
          </a:xfrm>
          <a:prstGeom prst="rect">
            <a:avLst/>
          </a:prstGeom>
          <a:noFill/>
          <a:ln>
            <a:noFill/>
          </a:ln>
        </p:spPr>
        <p:style>
          <a:lnRef idx="0">
            <a:scrgbClr r="0" g="0" b="0"/>
          </a:lnRef>
          <a:fillRef idx="0">
            <a:scrgbClr r="0" g="0" b="0"/>
          </a:fillRef>
          <a:effectRef idx="0">
            <a:scrgbClr r="0" g="0" b="0"/>
          </a:effectRef>
          <a:fontRef idx="minor"/>
        </p:style>
        <p:txBody>
          <a:bodyPr lIns="89990" tIns="44995" rIns="89990" bIns="44995"/>
          <a:lstStyle/>
          <a:p>
            <a:pPr>
              <a:lnSpc>
                <a:spcPct val="100000"/>
              </a:lnSpc>
            </a:pPr>
            <a:r>
              <a:rPr lang="en-GB" sz="1800" b="0" strike="noStrike" spc="-1">
                <a:solidFill>
                  <a:srgbClr val="FFFFFF"/>
                </a:solidFill>
                <a:latin typeface="Trebuchet MS"/>
                <a:ea typeface="DejaVu Sans"/>
              </a:rPr>
              <a:t>ON TARGET</a:t>
            </a:r>
            <a:endParaRPr lang="en-GB" sz="1800" b="0" strike="noStrike" spc="-1">
              <a:latin typeface="Arial"/>
            </a:endParaRPr>
          </a:p>
        </p:txBody>
      </p:sp>
      <p:pic>
        <p:nvPicPr>
          <p:cNvPr id="247" name="Picture 11"/>
          <p:cNvPicPr/>
          <p:nvPr/>
        </p:nvPicPr>
        <p:blipFill>
          <a:blip r:embed="rId14"/>
          <a:stretch/>
        </p:blipFill>
        <p:spPr>
          <a:xfrm>
            <a:off x="-12134880" y="-3104999"/>
            <a:ext cx="3043800" cy="1189440"/>
          </a:xfrm>
          <a:prstGeom prst="rect">
            <a:avLst/>
          </a:prstGeom>
          <a:ln w="9360">
            <a:noFill/>
          </a:ln>
        </p:spPr>
      </p:pic>
      <p:pic>
        <p:nvPicPr>
          <p:cNvPr id="248" name="Picture 12"/>
          <p:cNvPicPr/>
          <p:nvPr/>
        </p:nvPicPr>
        <p:blipFill>
          <a:blip r:embed="rId15"/>
          <a:stretch/>
        </p:blipFill>
        <p:spPr>
          <a:xfrm>
            <a:off x="-12134880" y="-3105000"/>
            <a:ext cx="2759760" cy="1078560"/>
          </a:xfrm>
          <a:prstGeom prst="rect">
            <a:avLst/>
          </a:prstGeom>
          <a:ln w="9360">
            <a:noFill/>
          </a:ln>
        </p:spPr>
      </p:pic>
      <p:pic>
        <p:nvPicPr>
          <p:cNvPr id="249" name="Picture 13"/>
          <p:cNvPicPr/>
          <p:nvPr/>
        </p:nvPicPr>
        <p:blipFill>
          <a:blip r:embed="rId16"/>
          <a:stretch/>
        </p:blipFill>
        <p:spPr>
          <a:xfrm>
            <a:off x="-12134879" y="-3105000"/>
            <a:ext cx="10496880" cy="4104360"/>
          </a:xfrm>
          <a:prstGeom prst="rect">
            <a:avLst/>
          </a:prstGeom>
          <a:ln w="9360">
            <a:noFill/>
          </a:ln>
        </p:spPr>
      </p:pic>
      <p:pic>
        <p:nvPicPr>
          <p:cNvPr id="250" name="Picture 14"/>
          <p:cNvPicPr/>
          <p:nvPr/>
        </p:nvPicPr>
        <p:blipFill>
          <a:blip r:embed="rId17"/>
          <a:stretch/>
        </p:blipFill>
        <p:spPr>
          <a:xfrm>
            <a:off x="-12134880" y="-3105000"/>
            <a:ext cx="5677560" cy="2219760"/>
          </a:xfrm>
          <a:prstGeom prst="rect">
            <a:avLst/>
          </a:prstGeom>
          <a:ln w="9360">
            <a:noFill/>
          </a:ln>
        </p:spPr>
      </p:pic>
      <p:sp>
        <p:nvSpPr>
          <p:cNvPr id="251" name="PlaceHolder 2"/>
          <p:cNvSpPr>
            <a:spLocks noGrp="1"/>
          </p:cNvSpPr>
          <p:nvPr>
            <p:ph type="title"/>
          </p:nvPr>
        </p:nvSpPr>
        <p:spPr>
          <a:xfrm>
            <a:off x="457200" y="273600"/>
            <a:ext cx="82292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252"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3910" lvl="1" indent="-323966">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5866" lvl="2" indent="-28797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7820" lvl="3" indent="-215978">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59776" lvl="4" indent="-215978">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1732" lvl="5" indent="-215978">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3686" lvl="6" indent="-215978">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extLst>
      <p:ext uri="{BB962C8B-B14F-4D97-AF65-F5344CB8AC3E}">
        <p14:creationId xmlns:p14="http://schemas.microsoft.com/office/powerpoint/2010/main" val="75937499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p:bodyStyle>
      <a:lvl1pPr marL="391867" indent="-293900">
        <a:spcBef>
          <a:spcPts val="1285"/>
        </a:spcBef>
        <a:buClr>
          <a:srgbClr val="000000"/>
        </a:buClr>
        <a:buSzPct val="45000"/>
        <a:buFont typeface="Wingdings" charset="2"/>
        <a:buChar char=""/>
        <a:defRPr/>
      </a:lvl1pPr>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9" name="CustomShape 1"/>
          <p:cNvSpPr/>
          <p:nvPr/>
        </p:nvSpPr>
        <p:spPr>
          <a:xfrm rot="5400000">
            <a:off x="-2328480" y="2572561"/>
            <a:ext cx="5299560" cy="363960"/>
          </a:xfrm>
          <a:prstGeom prst="rect">
            <a:avLst/>
          </a:prstGeom>
          <a:noFill/>
          <a:ln>
            <a:noFill/>
          </a:ln>
        </p:spPr>
        <p:style>
          <a:lnRef idx="0">
            <a:scrgbClr r="0" g="0" b="0"/>
          </a:lnRef>
          <a:fillRef idx="0">
            <a:scrgbClr r="0" g="0" b="0"/>
          </a:fillRef>
          <a:effectRef idx="0">
            <a:scrgbClr r="0" g="0" b="0"/>
          </a:effectRef>
          <a:fontRef idx="minor"/>
        </p:style>
        <p:txBody>
          <a:bodyPr lIns="89990" tIns="44995" rIns="89990" bIns="44995"/>
          <a:lstStyle/>
          <a:p>
            <a:pPr>
              <a:lnSpc>
                <a:spcPct val="100000"/>
              </a:lnSpc>
            </a:pPr>
            <a:r>
              <a:rPr lang="en-GB" sz="1800" b="0" strike="noStrike" spc="-1">
                <a:solidFill>
                  <a:srgbClr val="FFFFFF"/>
                </a:solidFill>
                <a:latin typeface="Trebuchet MS"/>
                <a:ea typeface="DejaVu Sans"/>
              </a:rPr>
              <a:t>ON TARGET</a:t>
            </a:r>
            <a:endParaRPr lang="en-GB" sz="1800" b="0" strike="noStrike" spc="-1">
              <a:latin typeface="Arial"/>
            </a:endParaRPr>
          </a:p>
        </p:txBody>
      </p:sp>
      <p:pic>
        <p:nvPicPr>
          <p:cNvPr id="290" name="Picture 11"/>
          <p:cNvPicPr/>
          <p:nvPr/>
        </p:nvPicPr>
        <p:blipFill>
          <a:blip r:embed="rId14"/>
          <a:stretch/>
        </p:blipFill>
        <p:spPr>
          <a:xfrm>
            <a:off x="-12134880" y="-3104999"/>
            <a:ext cx="3043800" cy="1189440"/>
          </a:xfrm>
          <a:prstGeom prst="rect">
            <a:avLst/>
          </a:prstGeom>
          <a:ln w="9360">
            <a:noFill/>
          </a:ln>
        </p:spPr>
      </p:pic>
      <p:pic>
        <p:nvPicPr>
          <p:cNvPr id="291" name="Picture 12"/>
          <p:cNvPicPr/>
          <p:nvPr/>
        </p:nvPicPr>
        <p:blipFill>
          <a:blip r:embed="rId15"/>
          <a:stretch/>
        </p:blipFill>
        <p:spPr>
          <a:xfrm>
            <a:off x="-12134880" y="-3105000"/>
            <a:ext cx="2759760" cy="1078560"/>
          </a:xfrm>
          <a:prstGeom prst="rect">
            <a:avLst/>
          </a:prstGeom>
          <a:ln w="9360">
            <a:noFill/>
          </a:ln>
        </p:spPr>
      </p:pic>
      <p:pic>
        <p:nvPicPr>
          <p:cNvPr id="292" name="Picture 13"/>
          <p:cNvPicPr/>
          <p:nvPr/>
        </p:nvPicPr>
        <p:blipFill>
          <a:blip r:embed="rId16"/>
          <a:stretch/>
        </p:blipFill>
        <p:spPr>
          <a:xfrm>
            <a:off x="-12134879" y="-3105000"/>
            <a:ext cx="10496880" cy="4104360"/>
          </a:xfrm>
          <a:prstGeom prst="rect">
            <a:avLst/>
          </a:prstGeom>
          <a:ln w="9360">
            <a:noFill/>
          </a:ln>
        </p:spPr>
      </p:pic>
      <p:pic>
        <p:nvPicPr>
          <p:cNvPr id="293" name="Picture 14"/>
          <p:cNvPicPr/>
          <p:nvPr/>
        </p:nvPicPr>
        <p:blipFill>
          <a:blip r:embed="rId17"/>
          <a:stretch/>
        </p:blipFill>
        <p:spPr>
          <a:xfrm>
            <a:off x="-12134880" y="-3105000"/>
            <a:ext cx="5677560" cy="2219760"/>
          </a:xfrm>
          <a:prstGeom prst="rect">
            <a:avLst/>
          </a:prstGeom>
          <a:ln w="9360">
            <a:noFill/>
          </a:ln>
        </p:spPr>
      </p:pic>
      <p:sp>
        <p:nvSpPr>
          <p:cNvPr id="294" name="PlaceHolder 2"/>
          <p:cNvSpPr>
            <a:spLocks noGrp="1"/>
          </p:cNvSpPr>
          <p:nvPr>
            <p:ph type="title"/>
          </p:nvPr>
        </p:nvSpPr>
        <p:spPr>
          <a:xfrm>
            <a:off x="457200" y="273600"/>
            <a:ext cx="8228880" cy="114444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295" name="PlaceHolder 3"/>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3910" lvl="1" indent="-323966">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5866" lvl="2" indent="-28797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7820" lvl="3" indent="-215978">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59776" lvl="4" indent="-215978">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1732" lvl="5" indent="-215978">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3686" lvl="6" indent="-215978">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extLst>
      <p:ext uri="{BB962C8B-B14F-4D97-AF65-F5344CB8AC3E}">
        <p14:creationId xmlns:p14="http://schemas.microsoft.com/office/powerpoint/2010/main" val="34546760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xStyles>
    <p:titleStyle/>
    <p:bodyStyle>
      <a:lvl1pPr marL="391867" indent="-293900">
        <a:spcBef>
          <a:spcPts val="1285"/>
        </a:spcBef>
        <a:buClr>
          <a:srgbClr val="000000"/>
        </a:buClr>
        <a:buSzPct val="45000"/>
        <a:buFont typeface="Wingdings" charset="2"/>
        <a:buChar char=""/>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8" descr="RSConsulting_Logo x 10%"/>
          <p:cNvPicPr>
            <a:picLocks noChangeAspect="1" noChangeArrowheads="1"/>
          </p:cNvPicPr>
          <p:nvPr/>
        </p:nvPicPr>
        <p:blipFill>
          <a:blip r:embed="rId3" cstate="print"/>
          <a:srcRect/>
          <a:stretch>
            <a:fillRect/>
          </a:stretch>
        </p:blipFill>
        <p:spPr bwMode="auto">
          <a:xfrm>
            <a:off x="3238597" y="228193"/>
            <a:ext cx="2666805" cy="1044000"/>
          </a:xfrm>
          <a:prstGeom prst="rect">
            <a:avLst/>
          </a:prstGeom>
          <a:noFill/>
          <a:ln w="9525">
            <a:noFill/>
            <a:miter lim="800000"/>
            <a:headEnd/>
            <a:tailEnd/>
          </a:ln>
        </p:spPr>
      </p:pic>
      <p:sp>
        <p:nvSpPr>
          <p:cNvPr id="2052" name="TextBox 2"/>
          <p:cNvSpPr txBox="1">
            <a:spLocks noChangeArrowheads="1"/>
          </p:cNvSpPr>
          <p:nvPr/>
        </p:nvSpPr>
        <p:spPr bwMode="auto">
          <a:xfrm>
            <a:off x="1115616" y="1340768"/>
            <a:ext cx="6918881" cy="3046988"/>
          </a:xfrm>
          <a:prstGeom prst="rect">
            <a:avLst/>
          </a:prstGeom>
          <a:noFill/>
          <a:ln w="9525">
            <a:noFill/>
            <a:miter lim="800000"/>
            <a:headEnd/>
            <a:tailEnd/>
          </a:ln>
        </p:spPr>
        <p:txBody>
          <a:bodyPr wrap="none">
            <a:spAutoFit/>
          </a:bodyPr>
          <a:lstStyle/>
          <a:p>
            <a:pPr algn="ctr"/>
            <a:endParaRPr lang="en-GB" altLang="en-US" sz="2800" dirty="0"/>
          </a:p>
          <a:p>
            <a:pPr algn="ctr"/>
            <a:r>
              <a:rPr lang="en-GB" altLang="en-US" sz="3200" dirty="0"/>
              <a:t>Sales Conversations and Techniques</a:t>
            </a:r>
          </a:p>
          <a:p>
            <a:pPr algn="ctr"/>
            <a:endParaRPr lang="en-GB" altLang="en-US" sz="3200" dirty="0"/>
          </a:p>
          <a:p>
            <a:pPr algn="ctr"/>
            <a:r>
              <a:rPr lang="en-GB" altLang="en-US" sz="3200" dirty="0"/>
              <a:t> Movement for Change Workshop</a:t>
            </a:r>
            <a:endParaRPr lang="en-GB" altLang="en-US" sz="2400" dirty="0"/>
          </a:p>
          <a:p>
            <a:pPr algn="ctr"/>
            <a:endParaRPr lang="en-GB" altLang="en-US" sz="2800" b="1" dirty="0"/>
          </a:p>
          <a:p>
            <a:pPr algn="ctr"/>
            <a:endParaRPr lang="en-GB" altLang="en-US" sz="2000" dirty="0"/>
          </a:p>
          <a:p>
            <a:pPr algn="ctr"/>
            <a:endParaRPr lang="en-GB" altLang="en-US" sz="2000" dirty="0"/>
          </a:p>
        </p:txBody>
      </p:sp>
      <p:pic>
        <p:nvPicPr>
          <p:cNvPr id="1026" name="Picture 2">
            <a:extLst>
              <a:ext uri="{FF2B5EF4-FFF2-40B4-BE49-F238E27FC236}">
                <a16:creationId xmlns:a16="http://schemas.microsoft.com/office/drawing/2014/main" id="{27B45FC5-A2E9-8543-870D-0E27EE0198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808" y="4280768"/>
            <a:ext cx="3450464" cy="10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562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wing of a face&#10;&#10;Description automatically generated">
            <a:extLst>
              <a:ext uri="{FF2B5EF4-FFF2-40B4-BE49-F238E27FC236}">
                <a16:creationId xmlns:a16="http://schemas.microsoft.com/office/drawing/2014/main" id="{DA255351-EB48-6642-A39C-0E00AE601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006" y="1870059"/>
            <a:ext cx="4241234" cy="1558941"/>
          </a:xfrm>
          <a:prstGeom prst="rect">
            <a:avLst/>
          </a:prstGeom>
        </p:spPr>
      </p:pic>
    </p:spTree>
    <p:extLst>
      <p:ext uri="{BB962C8B-B14F-4D97-AF65-F5344CB8AC3E}">
        <p14:creationId xmlns:p14="http://schemas.microsoft.com/office/powerpoint/2010/main" val="383670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852150" y="163128"/>
            <a:ext cx="7770864" cy="638933"/>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defTabSz="457153" fontAlgn="auto">
              <a:spcBef>
                <a:spcPts val="0"/>
              </a:spcBef>
              <a:spcAft>
                <a:spcPts val="0"/>
              </a:spcAft>
            </a:pPr>
            <a:r>
              <a:rPr lang="en-GB" sz="2799" spc="-1" dirty="0">
                <a:solidFill>
                  <a:srgbClr val="000000"/>
                </a:solidFill>
                <a:latin typeface="Trebuchet MS"/>
                <a:ea typeface="DejaVu Sans"/>
              </a:rPr>
              <a:t>Activity:</a:t>
            </a:r>
            <a:endParaRPr lang="en-GB" sz="2799" spc="-1" dirty="0">
              <a:solidFill>
                <a:prstClr val="black"/>
              </a:solidFill>
              <a:latin typeface="Arial"/>
            </a:endParaRPr>
          </a:p>
        </p:txBody>
      </p:sp>
      <p:sp>
        <p:nvSpPr>
          <p:cNvPr id="345" name="CustomShape 2"/>
          <p:cNvSpPr/>
          <p:nvPr/>
        </p:nvSpPr>
        <p:spPr>
          <a:xfrm>
            <a:off x="828034" y="933023"/>
            <a:ext cx="7770864" cy="509742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defTabSz="457153" fontAlgn="auto">
              <a:spcBef>
                <a:spcPts val="0"/>
              </a:spcBef>
              <a:spcAft>
                <a:spcPts val="0"/>
              </a:spcAft>
            </a:pPr>
            <a:r>
              <a:rPr lang="en-GB" spc="-1" dirty="0">
                <a:solidFill>
                  <a:srgbClr val="000000"/>
                </a:solidFill>
                <a:latin typeface="Trebuchet MS"/>
                <a:ea typeface="DejaVu Sans"/>
              </a:rPr>
              <a:t>Write down 5 contacts for each of the following  4 categories:</a:t>
            </a:r>
            <a:endParaRPr lang="en-GB" spc="-1" dirty="0">
              <a:solidFill>
                <a:prstClr val="black"/>
              </a:solidFill>
              <a:latin typeface="Arial"/>
            </a:endParaRPr>
          </a:p>
          <a:p>
            <a:pPr defTabSz="457153" fontAlgn="auto">
              <a:spcBef>
                <a:spcPts val="0"/>
              </a:spcBef>
              <a:spcAft>
                <a:spcPts val="0"/>
              </a:spcAft>
            </a:pPr>
            <a:endParaRPr lang="en-GB" spc="-1" dirty="0">
              <a:solidFill>
                <a:prstClr val="black"/>
              </a:solidFill>
              <a:latin typeface="Arial"/>
            </a:endParaRPr>
          </a:p>
          <a:p>
            <a:pPr defTabSz="457153" fontAlgn="auto">
              <a:spcBef>
                <a:spcPts val="0"/>
              </a:spcBef>
              <a:spcAft>
                <a:spcPts val="0"/>
              </a:spcAft>
            </a:pPr>
            <a:r>
              <a:rPr lang="en-GB" b="1" spc="-1" dirty="0">
                <a:solidFill>
                  <a:srgbClr val="000000"/>
                </a:solidFill>
                <a:latin typeface="Trebuchet MS"/>
                <a:ea typeface="DejaVu Sans"/>
              </a:rPr>
              <a:t>1. Your satisfied clients (present and past).</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Trebuchet MS"/>
                <a:ea typeface="DejaVu Sans"/>
              </a:rPr>
              <a:t>These are customers who have done enough business with you so that they know, beyond a doubt, that you're a valuable and trusted resource.</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Trebuchet MS"/>
                <a:ea typeface="DejaVu Sans"/>
              </a:rPr>
              <a:t> </a:t>
            </a:r>
            <a:endParaRPr lang="en-GB" spc="-1" dirty="0">
              <a:solidFill>
                <a:prstClr val="black"/>
              </a:solidFill>
              <a:latin typeface="Arial"/>
            </a:endParaRPr>
          </a:p>
          <a:p>
            <a:pPr defTabSz="457153" fontAlgn="auto">
              <a:spcBef>
                <a:spcPts val="0"/>
              </a:spcBef>
              <a:spcAft>
                <a:spcPts val="0"/>
              </a:spcAft>
            </a:pPr>
            <a:r>
              <a:rPr lang="en-GB" b="1" spc="-1" dirty="0">
                <a:solidFill>
                  <a:srgbClr val="000000"/>
                </a:solidFill>
                <a:latin typeface="Trebuchet MS"/>
                <a:ea typeface="DejaVu Sans"/>
              </a:rPr>
              <a:t>2. Your close friends and family.</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Trebuchet MS"/>
                <a:ea typeface="DejaVu Sans"/>
              </a:rPr>
              <a:t>Your intimates (it's hoped) know that you're trustworthy and are therefore willing to use their connections to help you out. These people are less valuable because they're probably a bit biased.</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Trebuchet MS"/>
                <a:ea typeface="DejaVu Sans"/>
              </a:rPr>
              <a:t> </a:t>
            </a:r>
            <a:endParaRPr lang="en-GB" spc="-1" dirty="0">
              <a:solidFill>
                <a:prstClr val="black"/>
              </a:solidFill>
              <a:latin typeface="Arial"/>
            </a:endParaRPr>
          </a:p>
          <a:p>
            <a:pPr defTabSz="457153" fontAlgn="auto">
              <a:spcBef>
                <a:spcPts val="0"/>
              </a:spcBef>
              <a:spcAft>
                <a:spcPts val="0"/>
              </a:spcAft>
            </a:pPr>
            <a:r>
              <a:rPr lang="en-GB" b="1" spc="-1" dirty="0">
                <a:solidFill>
                  <a:srgbClr val="000000"/>
                </a:solidFill>
                <a:latin typeface="Trebuchet MS"/>
                <a:ea typeface="DejaVu Sans"/>
              </a:rPr>
              <a:t>3. Individuals whom your clients, friends, and family have contacted on your behalf.  </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Trebuchet MS"/>
                <a:ea typeface="DejaVu Sans"/>
              </a:rPr>
              <a:t>In this case, you have a "residue of trust," because the original referrer has endorsed you. Because this is "one step removed," it's a weaker link.</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Trebuchet MS"/>
                <a:ea typeface="DejaVu Sans"/>
              </a:rPr>
              <a:t> </a:t>
            </a:r>
            <a:endParaRPr lang="en-GB" spc="-1" dirty="0">
              <a:solidFill>
                <a:prstClr val="black"/>
              </a:solidFill>
              <a:latin typeface="Arial"/>
            </a:endParaRPr>
          </a:p>
          <a:p>
            <a:pPr defTabSz="457153" fontAlgn="auto">
              <a:spcBef>
                <a:spcPts val="0"/>
              </a:spcBef>
              <a:spcAft>
                <a:spcPts val="0"/>
              </a:spcAft>
            </a:pPr>
            <a:r>
              <a:rPr lang="en-GB" b="1" spc="-1" dirty="0">
                <a:solidFill>
                  <a:srgbClr val="000000"/>
                </a:solidFill>
                <a:latin typeface="Trebuchet MS"/>
                <a:ea typeface="DejaVu Sans"/>
              </a:rPr>
              <a:t>4. Individuals whom you've met through talking with the individuals in Category Three.  </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Trebuchet MS"/>
                <a:ea typeface="DejaVu Sans"/>
              </a:rPr>
              <a:t> </a:t>
            </a:r>
            <a:endParaRPr lang="en-GB" spc="-1" dirty="0">
              <a:solidFill>
                <a:prstClr val="black"/>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wing of a face&#10;&#10;Description automatically generated">
            <a:extLst>
              <a:ext uri="{FF2B5EF4-FFF2-40B4-BE49-F238E27FC236}">
                <a16:creationId xmlns:a16="http://schemas.microsoft.com/office/drawing/2014/main" id="{DA255351-EB48-6642-A39C-0E00AE601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006" y="1870059"/>
            <a:ext cx="4241234" cy="1558941"/>
          </a:xfrm>
          <a:prstGeom prst="rect">
            <a:avLst/>
          </a:prstGeom>
        </p:spPr>
      </p:pic>
    </p:spTree>
    <p:extLst>
      <p:ext uri="{BB962C8B-B14F-4D97-AF65-F5344CB8AC3E}">
        <p14:creationId xmlns:p14="http://schemas.microsoft.com/office/powerpoint/2010/main" val="698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Picture 3"/>
          <p:cNvPicPr/>
          <p:nvPr/>
        </p:nvPicPr>
        <p:blipFill>
          <a:blip r:embed="rId2"/>
          <a:stretch/>
        </p:blipFill>
        <p:spPr>
          <a:xfrm>
            <a:off x="1" y="360"/>
            <a:ext cx="9143999" cy="6856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CustomShape 1"/>
          <p:cNvSpPr/>
          <p:nvPr/>
        </p:nvSpPr>
        <p:spPr>
          <a:xfrm>
            <a:off x="728641" y="553983"/>
            <a:ext cx="7771320" cy="2963929"/>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rmAutofit/>
          </a:bodyPr>
          <a:lstStyle/>
          <a:p>
            <a:pPr defTabSz="414726" fontAlgn="auto">
              <a:spcBef>
                <a:spcPts val="0"/>
              </a:spcBef>
              <a:spcAft>
                <a:spcPts val="0"/>
              </a:spcAft>
            </a:pPr>
            <a:r>
              <a:rPr lang="en-GB" sz="3991" spc="-1">
                <a:solidFill>
                  <a:srgbClr val="000000"/>
                </a:solidFill>
                <a:latin typeface="Trebuchet MS"/>
                <a:ea typeface="DejaVu Sans"/>
              </a:rPr>
              <a:t>Lead generation</a:t>
            </a:r>
            <a:endParaRPr lang="en-GB" sz="3991" spc="-1">
              <a:solidFill>
                <a:prstClr val="black"/>
              </a:solidFill>
              <a:latin typeface="Arial"/>
            </a:endParaRPr>
          </a:p>
          <a:p>
            <a:pPr defTabSz="414726" fontAlgn="auto">
              <a:spcBef>
                <a:spcPts val="0"/>
              </a:spcBef>
              <a:spcAft>
                <a:spcPts val="0"/>
              </a:spcAft>
            </a:pPr>
            <a:endParaRPr lang="en-GB" sz="3991" spc="-1">
              <a:solidFill>
                <a:prstClr val="black"/>
              </a:solidFill>
              <a:latin typeface="Arial"/>
            </a:endParaRPr>
          </a:p>
          <a:p>
            <a:pPr defTabSz="414726" fontAlgn="auto">
              <a:spcBef>
                <a:spcPts val="0"/>
              </a:spcBef>
              <a:spcAft>
                <a:spcPts val="0"/>
              </a:spcAft>
            </a:pPr>
            <a:r>
              <a:rPr lang="en-GB" sz="3991" spc="-1">
                <a:solidFill>
                  <a:srgbClr val="000000"/>
                </a:solidFill>
                <a:latin typeface="Trebuchet MS"/>
                <a:ea typeface="DejaVu Sans"/>
              </a:rPr>
              <a:t>Face to Face we </a:t>
            </a:r>
            <a:r>
              <a:rPr lang="en-GB" sz="3991" i="1" spc="-1">
                <a:solidFill>
                  <a:srgbClr val="000000"/>
                </a:solidFill>
                <a:latin typeface="Trebuchet MS"/>
                <a:ea typeface="DejaVu Sans"/>
              </a:rPr>
              <a:t>WIN !!</a:t>
            </a:r>
            <a:endParaRPr lang="en-GB" sz="3991" spc="-1">
              <a:solidFill>
                <a:prstClr val="black"/>
              </a:solidFill>
              <a:latin typeface="Arial"/>
            </a:endParaRPr>
          </a:p>
        </p:txBody>
      </p:sp>
      <p:pic>
        <p:nvPicPr>
          <p:cNvPr id="563" name="Picture 1"/>
          <p:cNvPicPr/>
          <p:nvPr/>
        </p:nvPicPr>
        <p:blipFill>
          <a:blip r:embed="rId2"/>
          <a:stretch/>
        </p:blipFill>
        <p:spPr>
          <a:xfrm>
            <a:off x="0" y="361"/>
            <a:ext cx="9143640" cy="6857280"/>
          </a:xfrm>
          <a:prstGeom prst="rect">
            <a:avLst/>
          </a:prstGeom>
          <a:ln>
            <a:noFill/>
          </a:ln>
        </p:spPr>
      </p:pic>
    </p:spTree>
    <p:extLst>
      <p:ext uri="{BB962C8B-B14F-4D97-AF65-F5344CB8AC3E}">
        <p14:creationId xmlns:p14="http://schemas.microsoft.com/office/powerpoint/2010/main" val="800880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CustomShape 1"/>
          <p:cNvSpPr/>
          <p:nvPr/>
        </p:nvSpPr>
        <p:spPr>
          <a:xfrm>
            <a:off x="827640" y="1052640"/>
            <a:ext cx="7771680" cy="50979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GB" sz="2400" b="0" strike="noStrike" spc="-1">
                <a:solidFill>
                  <a:srgbClr val="000000"/>
                </a:solidFill>
                <a:latin typeface="Trebuchet MS"/>
              </a:rPr>
              <a:t>Follow Up:</a:t>
            </a:r>
            <a:endParaRPr lang="en-GB" sz="2400" b="0" strike="noStrike" spc="-1">
              <a:latin typeface="Arial"/>
            </a:endParaRPr>
          </a:p>
          <a:p>
            <a:pPr>
              <a:lnSpc>
                <a:spcPct val="100000"/>
              </a:lnSpc>
              <a:spcBef>
                <a:spcPts val="320"/>
              </a:spcBef>
            </a:pPr>
            <a:endParaRPr lang="en-GB" sz="2400" b="0" strike="noStrike" spc="-1">
              <a:latin typeface="Arial"/>
            </a:endParaRPr>
          </a:p>
          <a:p>
            <a:pPr>
              <a:lnSpc>
                <a:spcPct val="100000"/>
              </a:lnSpc>
              <a:spcBef>
                <a:spcPts val="320"/>
              </a:spcBef>
            </a:pPr>
            <a:endParaRPr lang="en-GB" sz="2400" b="0" strike="noStrike" spc="-1">
              <a:latin typeface="Arial"/>
            </a:endParaRPr>
          </a:p>
          <a:p>
            <a:pPr>
              <a:lnSpc>
                <a:spcPct val="100000"/>
              </a:lnSpc>
              <a:spcBef>
                <a:spcPts val="320"/>
              </a:spcBef>
            </a:pPr>
            <a:endParaRPr lang="en-GB" sz="2400" b="0" strike="noStrike" spc="-1">
              <a:latin typeface="Arial"/>
            </a:endParaRPr>
          </a:p>
          <a:p>
            <a:pPr>
              <a:lnSpc>
                <a:spcPct val="100000"/>
              </a:lnSpc>
              <a:spcBef>
                <a:spcPts val="320"/>
              </a:spcBef>
            </a:pPr>
            <a:endParaRPr lang="en-GB" sz="2400" b="0" strike="noStrike" spc="-1">
              <a:latin typeface="Arial"/>
            </a:endParaRPr>
          </a:p>
          <a:p>
            <a:pPr>
              <a:lnSpc>
                <a:spcPct val="100000"/>
              </a:lnSpc>
              <a:spcBef>
                <a:spcPts val="479"/>
              </a:spcBef>
            </a:pPr>
            <a:r>
              <a:rPr lang="en-GB" sz="2400" b="0" strike="noStrike" spc="-1">
                <a:solidFill>
                  <a:srgbClr val="000000"/>
                </a:solidFill>
                <a:latin typeface="Trebuchet MS"/>
              </a:rPr>
              <a:t>Frequency:</a:t>
            </a:r>
            <a:endParaRPr lang="en-GB" sz="2400" b="0" strike="noStrike" spc="-1">
              <a:latin typeface="Arial"/>
            </a:endParaRPr>
          </a:p>
          <a:p>
            <a:pPr>
              <a:lnSpc>
                <a:spcPct val="100000"/>
              </a:lnSpc>
              <a:spcBef>
                <a:spcPts val="320"/>
              </a:spcBef>
            </a:pPr>
            <a:endParaRPr lang="en-GB" sz="2400" b="0" strike="noStrike" spc="-1">
              <a:latin typeface="Arial"/>
            </a:endParaRPr>
          </a:p>
        </p:txBody>
      </p:sp>
      <p:pic>
        <p:nvPicPr>
          <p:cNvPr id="852" name="Picture 3"/>
          <p:cNvPicPr/>
          <p:nvPr/>
        </p:nvPicPr>
        <p:blipFill>
          <a:blip r:embed="rId3"/>
          <a:stretch/>
        </p:blipFill>
        <p:spPr>
          <a:xfrm>
            <a:off x="2693520" y="404664"/>
            <a:ext cx="4037760" cy="1132920"/>
          </a:xfrm>
          <a:prstGeom prst="rect">
            <a:avLst/>
          </a:prstGeom>
          <a:ln>
            <a:noFill/>
          </a:ln>
        </p:spPr>
      </p:pic>
      <p:pic>
        <p:nvPicPr>
          <p:cNvPr id="853" name="Picture 2"/>
          <p:cNvPicPr/>
          <p:nvPr/>
        </p:nvPicPr>
        <p:blipFill>
          <a:blip r:embed="rId4"/>
          <a:stretch/>
        </p:blipFill>
        <p:spPr>
          <a:xfrm>
            <a:off x="5868000" y="3631128"/>
            <a:ext cx="2286720" cy="1310040"/>
          </a:xfrm>
          <a:prstGeom prst="rect">
            <a:avLst/>
          </a:prstGeom>
          <a:ln>
            <a:noFill/>
          </a:ln>
        </p:spPr>
      </p:pic>
      <p:pic>
        <p:nvPicPr>
          <p:cNvPr id="854" name="Picture 1"/>
          <p:cNvPicPr/>
          <p:nvPr/>
        </p:nvPicPr>
        <p:blipFill>
          <a:blip r:embed="rId5"/>
          <a:stretch/>
        </p:blipFill>
        <p:spPr>
          <a:xfrm>
            <a:off x="2411640" y="3598064"/>
            <a:ext cx="2466360" cy="1847160"/>
          </a:xfrm>
          <a:prstGeom prst="rect">
            <a:avLst/>
          </a:prstGeom>
          <a:ln>
            <a:noFill/>
          </a:ln>
        </p:spPr>
      </p:pic>
      <p:pic>
        <p:nvPicPr>
          <p:cNvPr id="5122" name="Picture 2">
            <a:extLst>
              <a:ext uri="{FF2B5EF4-FFF2-40B4-BE49-F238E27FC236}">
                <a16:creationId xmlns:a16="http://schemas.microsoft.com/office/drawing/2014/main" id="{DA80BCBD-BFDD-2F4E-A550-85BC830A85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6148" y="764704"/>
            <a:ext cx="16383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EC1AEE2-C02A-0241-B1FC-A6EDE20DBE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5856" y="1871031"/>
            <a:ext cx="2556362" cy="751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F774-AC81-844E-AD33-3AC8148BB1A2}"/>
              </a:ext>
            </a:extLst>
          </p:cNvPr>
          <p:cNvSpPr>
            <a:spLocks noGrp="1"/>
          </p:cNvSpPr>
          <p:nvPr>
            <p:ph type="title"/>
          </p:nvPr>
        </p:nvSpPr>
        <p:spPr>
          <a:xfrm>
            <a:off x="827584" y="273352"/>
            <a:ext cx="8228437" cy="1144682"/>
          </a:xfrm>
        </p:spPr>
        <p:txBody>
          <a:bodyPr/>
          <a:lstStyle/>
          <a:p>
            <a:r>
              <a:rPr lang="en-US" sz="2800" dirty="0"/>
              <a:t>Session 2 – What happens when get F2F?</a:t>
            </a:r>
          </a:p>
        </p:txBody>
      </p:sp>
    </p:spTree>
    <p:extLst>
      <p:ext uri="{BB962C8B-B14F-4D97-AF65-F5344CB8AC3E}">
        <p14:creationId xmlns:p14="http://schemas.microsoft.com/office/powerpoint/2010/main" val="391705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88DA-DA03-0642-8F3B-054554D3F10A}"/>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A7DB9B70-1E16-9649-B5C4-D4E0C4F8AB57}"/>
              </a:ext>
            </a:extLst>
          </p:cNvPr>
          <p:cNvSpPr>
            <a:spLocks noGrp="1"/>
          </p:cNvSpPr>
          <p:nvPr>
            <p:ph type="subTitle"/>
          </p:nvPr>
        </p:nvSpPr>
        <p:spPr/>
        <p:txBody>
          <a:bodyPr/>
          <a:lstStyle/>
          <a:p>
            <a:endParaRPr lang="en-US"/>
          </a:p>
        </p:txBody>
      </p:sp>
      <p:pic>
        <p:nvPicPr>
          <p:cNvPr id="5" name="Picture 4">
            <a:extLst>
              <a:ext uri="{FF2B5EF4-FFF2-40B4-BE49-F238E27FC236}">
                <a16:creationId xmlns:a16="http://schemas.microsoft.com/office/drawing/2014/main" id="{5C90AEE4-000C-AC48-9E51-63E5961F3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8181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5F30DF8-79F7-B743-B6BC-CC06393DC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571" y="1340768"/>
            <a:ext cx="7374877" cy="32923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114716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 name="Picture 17"/>
          <p:cNvPicPr/>
          <p:nvPr/>
        </p:nvPicPr>
        <p:blipFill>
          <a:blip r:embed="rId3"/>
          <a:stretch/>
        </p:blipFill>
        <p:spPr>
          <a:xfrm>
            <a:off x="3538800" y="2453400"/>
            <a:ext cx="2414880" cy="2313000"/>
          </a:xfrm>
          <a:prstGeom prst="rect">
            <a:avLst/>
          </a:prstGeom>
          <a:ln>
            <a:noFill/>
          </a:ln>
        </p:spPr>
      </p:pic>
      <p:sp>
        <p:nvSpPr>
          <p:cNvPr id="421" name="CustomShape 1"/>
          <p:cNvSpPr/>
          <p:nvPr/>
        </p:nvSpPr>
        <p:spPr>
          <a:xfrm>
            <a:off x="1043640" y="-171360"/>
            <a:ext cx="8228520" cy="11419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pPr>
            <a:r>
              <a:rPr lang="en-GB" sz="2800" b="0" strike="noStrike" spc="-1">
                <a:solidFill>
                  <a:srgbClr val="000000"/>
                </a:solidFill>
                <a:latin typeface="Trebuchet MS"/>
                <a:ea typeface="DejaVu Sans"/>
              </a:rPr>
              <a:t>PRIMED Questioning Model</a:t>
            </a:r>
            <a:endParaRPr lang="en-GB" sz="2800" b="0" strike="noStrike" spc="-1">
              <a:latin typeface="Arial"/>
            </a:endParaRPr>
          </a:p>
        </p:txBody>
      </p:sp>
      <p:sp>
        <p:nvSpPr>
          <p:cNvPr id="422" name="CustomShape 2"/>
          <p:cNvSpPr/>
          <p:nvPr/>
        </p:nvSpPr>
        <p:spPr>
          <a:xfrm>
            <a:off x="3816000" y="1311120"/>
            <a:ext cx="1908360" cy="735840"/>
          </a:xfrm>
          <a:custGeom>
            <a:avLst/>
            <a:gdLst/>
            <a:ahLst/>
            <a:cxnLst/>
            <a:rect l="l" t="t" r="r" b="b"/>
            <a:pathLst>
              <a:path w="2742841" h="867628">
                <a:moveTo>
                  <a:pt x="0" y="144608"/>
                </a:moveTo>
                <a:cubicBezTo>
                  <a:pt x="0" y="106256"/>
                  <a:pt x="15236" y="69474"/>
                  <a:pt x="42355" y="42355"/>
                </a:cubicBezTo>
                <a:cubicBezTo>
                  <a:pt x="69474" y="15236"/>
                  <a:pt x="106256" y="0"/>
                  <a:pt x="144608" y="0"/>
                </a:cubicBezTo>
                <a:lnTo>
                  <a:pt x="2598233" y="0"/>
                </a:lnTo>
                <a:cubicBezTo>
                  <a:pt x="2636585" y="0"/>
                  <a:pt x="2673367" y="15236"/>
                  <a:pt x="2700486" y="42355"/>
                </a:cubicBezTo>
                <a:cubicBezTo>
                  <a:pt x="2727605" y="69474"/>
                  <a:pt x="2742841" y="106256"/>
                  <a:pt x="2742841" y="144608"/>
                </a:cubicBezTo>
                <a:lnTo>
                  <a:pt x="2742841" y="723020"/>
                </a:lnTo>
                <a:cubicBezTo>
                  <a:pt x="2742841" y="761372"/>
                  <a:pt x="2727606" y="798154"/>
                  <a:pt x="2700486" y="825273"/>
                </a:cubicBezTo>
                <a:cubicBezTo>
                  <a:pt x="2673367" y="852392"/>
                  <a:pt x="2636585" y="867628"/>
                  <a:pt x="2598233" y="867628"/>
                </a:cubicBezTo>
                <a:lnTo>
                  <a:pt x="144608" y="867628"/>
                </a:lnTo>
                <a:cubicBezTo>
                  <a:pt x="106256" y="867628"/>
                  <a:pt x="69474" y="852393"/>
                  <a:pt x="42355" y="825273"/>
                </a:cubicBezTo>
                <a:cubicBezTo>
                  <a:pt x="15236" y="798154"/>
                  <a:pt x="0" y="761372"/>
                  <a:pt x="0" y="723020"/>
                </a:cubicBezTo>
                <a:lnTo>
                  <a:pt x="0" y="144608"/>
                </a:lnTo>
                <a:close/>
              </a:path>
            </a:pathLst>
          </a:custGeom>
          <a:solidFill>
            <a:srgbClr val="00B0F0"/>
          </a:solidFill>
          <a:ln>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103320" tIns="103320" rIns="103320" bIns="103320" anchor="ctr"/>
          <a:lstStyle/>
          <a:p>
            <a:pPr algn="ctr">
              <a:lnSpc>
                <a:spcPct val="90000"/>
              </a:lnSpc>
              <a:spcAft>
                <a:spcPts val="561"/>
              </a:spcAft>
            </a:pPr>
            <a:r>
              <a:rPr lang="en-GB" sz="1600" b="1" strike="noStrike" spc="-1">
                <a:solidFill>
                  <a:srgbClr val="FFFFFF"/>
                </a:solidFill>
                <a:latin typeface="Trebuchet MS"/>
                <a:ea typeface="DejaVu Sans"/>
              </a:rPr>
              <a:t>1. Present Reality (Situation)</a:t>
            </a:r>
            <a:endParaRPr lang="en-GB" sz="1600" b="0" strike="noStrike" spc="-1">
              <a:latin typeface="Arial"/>
            </a:endParaRPr>
          </a:p>
        </p:txBody>
      </p:sp>
      <p:sp>
        <p:nvSpPr>
          <p:cNvPr id="423" name="CustomShape 3"/>
          <p:cNvSpPr/>
          <p:nvPr/>
        </p:nvSpPr>
        <p:spPr>
          <a:xfrm rot="13500000">
            <a:off x="3063600" y="1968120"/>
            <a:ext cx="3293280" cy="3293280"/>
          </a:xfrm>
          <a:prstGeom prst="circularArrow">
            <a:avLst>
              <a:gd name="adj1" fmla="val 6509"/>
              <a:gd name="adj2" fmla="val 1072788"/>
              <a:gd name="adj3" fmla="val 20415921"/>
              <a:gd name="adj4" fmla="val 17234221"/>
              <a:gd name="adj5" fmla="val 11690"/>
            </a:avLst>
          </a:prstGeom>
          <a:solidFill>
            <a:srgbClr val="00B0F0"/>
          </a:solidFill>
          <a:ln w="9360">
            <a:solidFill>
              <a:srgbClr val="80FF00"/>
            </a:solidFill>
            <a:round/>
          </a:ln>
        </p:spPr>
        <p:style>
          <a:lnRef idx="2">
            <a:schemeClr val="accent1">
              <a:shade val="50000"/>
            </a:schemeClr>
          </a:lnRef>
          <a:fillRef idx="1">
            <a:schemeClr val="accent1"/>
          </a:fillRef>
          <a:effectRef idx="0">
            <a:schemeClr val="accent1"/>
          </a:effectRef>
          <a:fontRef idx="minor"/>
        </p:style>
      </p:sp>
      <p:sp>
        <p:nvSpPr>
          <p:cNvPr id="424" name="CustomShape 4"/>
          <p:cNvSpPr/>
          <p:nvPr/>
        </p:nvSpPr>
        <p:spPr>
          <a:xfrm rot="9177000">
            <a:off x="3077280" y="1967400"/>
            <a:ext cx="3293280" cy="3293280"/>
          </a:xfrm>
          <a:prstGeom prst="circularArrow">
            <a:avLst>
              <a:gd name="adj1" fmla="val 6509"/>
              <a:gd name="adj2" fmla="val 1072788"/>
              <a:gd name="adj3" fmla="val 20415921"/>
              <a:gd name="adj4" fmla="val 17234221"/>
              <a:gd name="adj5" fmla="val 11690"/>
            </a:avLst>
          </a:prstGeom>
          <a:solidFill>
            <a:srgbClr val="00B0F0"/>
          </a:solidFill>
          <a:ln w="9360">
            <a:solidFill>
              <a:srgbClr val="80FF00"/>
            </a:solidFill>
            <a:round/>
          </a:ln>
        </p:spPr>
        <p:style>
          <a:lnRef idx="2">
            <a:schemeClr val="accent1">
              <a:shade val="50000"/>
            </a:schemeClr>
          </a:lnRef>
          <a:fillRef idx="1">
            <a:schemeClr val="accent1"/>
          </a:fillRef>
          <a:effectRef idx="0">
            <a:schemeClr val="accent1"/>
          </a:effectRef>
          <a:fontRef idx="minor"/>
        </p:style>
      </p:sp>
      <p:sp>
        <p:nvSpPr>
          <p:cNvPr id="425" name="CustomShape 5"/>
          <p:cNvSpPr/>
          <p:nvPr/>
        </p:nvSpPr>
        <p:spPr>
          <a:xfrm rot="4888800">
            <a:off x="3090960" y="1967040"/>
            <a:ext cx="3293280" cy="3293280"/>
          </a:xfrm>
          <a:prstGeom prst="circularArrow">
            <a:avLst>
              <a:gd name="adj1" fmla="val 6509"/>
              <a:gd name="adj2" fmla="val 1072788"/>
              <a:gd name="adj3" fmla="val 20415921"/>
              <a:gd name="adj4" fmla="val 17234221"/>
              <a:gd name="adj5" fmla="val 11690"/>
            </a:avLst>
          </a:prstGeom>
          <a:solidFill>
            <a:srgbClr val="00B0F0"/>
          </a:solidFill>
          <a:ln w="9360">
            <a:solidFill>
              <a:srgbClr val="80FF00"/>
            </a:solidFill>
            <a:round/>
          </a:ln>
        </p:spPr>
        <p:style>
          <a:lnRef idx="2">
            <a:schemeClr val="accent1">
              <a:shade val="50000"/>
            </a:schemeClr>
          </a:lnRef>
          <a:fillRef idx="1">
            <a:schemeClr val="accent1"/>
          </a:fillRef>
          <a:effectRef idx="0">
            <a:schemeClr val="accent1"/>
          </a:effectRef>
          <a:fontRef idx="minor"/>
        </p:style>
      </p:sp>
      <p:sp>
        <p:nvSpPr>
          <p:cNvPr id="426" name="CustomShape 6"/>
          <p:cNvSpPr/>
          <p:nvPr/>
        </p:nvSpPr>
        <p:spPr>
          <a:xfrm rot="474600">
            <a:off x="3102840" y="1966680"/>
            <a:ext cx="3293280" cy="3293280"/>
          </a:xfrm>
          <a:prstGeom prst="circularArrow">
            <a:avLst>
              <a:gd name="adj1" fmla="val 6509"/>
              <a:gd name="adj2" fmla="val 1072788"/>
              <a:gd name="adj3" fmla="val 20415921"/>
              <a:gd name="adj4" fmla="val 17234221"/>
              <a:gd name="adj5" fmla="val 11690"/>
            </a:avLst>
          </a:prstGeom>
          <a:solidFill>
            <a:srgbClr val="00B0F0"/>
          </a:solidFill>
          <a:ln w="9360">
            <a:solidFill>
              <a:srgbClr val="80FF00"/>
            </a:solidFill>
            <a:round/>
          </a:ln>
        </p:spPr>
        <p:style>
          <a:lnRef idx="2">
            <a:schemeClr val="accent1">
              <a:shade val="50000"/>
            </a:schemeClr>
          </a:lnRef>
          <a:fillRef idx="1">
            <a:schemeClr val="accent1"/>
          </a:fillRef>
          <a:effectRef idx="0">
            <a:schemeClr val="accent1"/>
          </a:effectRef>
          <a:fontRef idx="minor"/>
        </p:style>
      </p:sp>
      <p:sp>
        <p:nvSpPr>
          <p:cNvPr id="427" name="CustomShape 7"/>
          <p:cNvSpPr/>
          <p:nvPr/>
        </p:nvSpPr>
        <p:spPr>
          <a:xfrm rot="17724600">
            <a:off x="3102480" y="1967760"/>
            <a:ext cx="3293280" cy="3293280"/>
          </a:xfrm>
          <a:prstGeom prst="circularArrow">
            <a:avLst>
              <a:gd name="adj1" fmla="val 6509"/>
              <a:gd name="adj2" fmla="val 1072788"/>
              <a:gd name="adj3" fmla="val 20415921"/>
              <a:gd name="adj4" fmla="val 17234221"/>
              <a:gd name="adj5" fmla="val 11690"/>
            </a:avLst>
          </a:prstGeom>
          <a:solidFill>
            <a:srgbClr val="00B0F0"/>
          </a:solidFill>
          <a:ln w="9360">
            <a:solidFill>
              <a:srgbClr val="80FF00"/>
            </a:solidFill>
            <a:round/>
          </a:ln>
        </p:spPr>
        <p:style>
          <a:lnRef idx="2">
            <a:schemeClr val="accent1">
              <a:shade val="50000"/>
            </a:schemeClr>
          </a:lnRef>
          <a:fillRef idx="1">
            <a:schemeClr val="accent1"/>
          </a:fillRef>
          <a:effectRef idx="0">
            <a:schemeClr val="accent1"/>
          </a:effectRef>
          <a:fontRef idx="minor"/>
        </p:style>
      </p:sp>
      <p:sp>
        <p:nvSpPr>
          <p:cNvPr id="428" name="CustomShape 8"/>
          <p:cNvSpPr/>
          <p:nvPr/>
        </p:nvSpPr>
        <p:spPr>
          <a:xfrm>
            <a:off x="6343920" y="2897640"/>
            <a:ext cx="1908360" cy="735840"/>
          </a:xfrm>
          <a:custGeom>
            <a:avLst/>
            <a:gdLst/>
            <a:ahLst/>
            <a:cxnLst/>
            <a:rect l="l" t="t" r="r" b="b"/>
            <a:pathLst>
              <a:path w="2742841" h="867628">
                <a:moveTo>
                  <a:pt x="0" y="144608"/>
                </a:moveTo>
                <a:cubicBezTo>
                  <a:pt x="0" y="106256"/>
                  <a:pt x="15236" y="69474"/>
                  <a:pt x="42355" y="42355"/>
                </a:cubicBezTo>
                <a:cubicBezTo>
                  <a:pt x="69474" y="15236"/>
                  <a:pt x="106256" y="0"/>
                  <a:pt x="144608" y="0"/>
                </a:cubicBezTo>
                <a:lnTo>
                  <a:pt x="2598233" y="0"/>
                </a:lnTo>
                <a:cubicBezTo>
                  <a:pt x="2636585" y="0"/>
                  <a:pt x="2673367" y="15236"/>
                  <a:pt x="2700486" y="42355"/>
                </a:cubicBezTo>
                <a:cubicBezTo>
                  <a:pt x="2727605" y="69474"/>
                  <a:pt x="2742841" y="106256"/>
                  <a:pt x="2742841" y="144608"/>
                </a:cubicBezTo>
                <a:lnTo>
                  <a:pt x="2742841" y="723020"/>
                </a:lnTo>
                <a:cubicBezTo>
                  <a:pt x="2742841" y="761372"/>
                  <a:pt x="2727606" y="798154"/>
                  <a:pt x="2700486" y="825273"/>
                </a:cubicBezTo>
                <a:cubicBezTo>
                  <a:pt x="2673367" y="852392"/>
                  <a:pt x="2636585" y="867628"/>
                  <a:pt x="2598233" y="867628"/>
                </a:cubicBezTo>
                <a:lnTo>
                  <a:pt x="144608" y="867628"/>
                </a:lnTo>
                <a:cubicBezTo>
                  <a:pt x="106256" y="867628"/>
                  <a:pt x="69474" y="852393"/>
                  <a:pt x="42355" y="825273"/>
                </a:cubicBezTo>
                <a:cubicBezTo>
                  <a:pt x="15236" y="798154"/>
                  <a:pt x="0" y="761372"/>
                  <a:pt x="0" y="723020"/>
                </a:cubicBezTo>
                <a:lnTo>
                  <a:pt x="0" y="144608"/>
                </a:lnTo>
                <a:close/>
              </a:path>
            </a:pathLst>
          </a:custGeom>
          <a:solidFill>
            <a:srgbClr val="00B0F0"/>
          </a:solidFill>
          <a:ln>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103320" tIns="103320" rIns="103320" bIns="103320" anchor="ctr"/>
          <a:lstStyle/>
          <a:p>
            <a:pPr algn="ctr">
              <a:lnSpc>
                <a:spcPct val="90000"/>
              </a:lnSpc>
              <a:spcAft>
                <a:spcPts val="561"/>
              </a:spcAft>
            </a:pPr>
            <a:r>
              <a:rPr lang="en-GB" sz="1600" b="1" strike="noStrike" spc="-1">
                <a:solidFill>
                  <a:srgbClr val="FFFFFF"/>
                </a:solidFill>
                <a:latin typeface="Trebuchet MS"/>
                <a:ea typeface="DejaVu Sans"/>
              </a:rPr>
              <a:t>2. Issues</a:t>
            </a:r>
            <a:endParaRPr lang="en-GB" sz="1600" b="0" strike="noStrike" spc="-1">
              <a:latin typeface="Arial"/>
            </a:endParaRPr>
          </a:p>
        </p:txBody>
      </p:sp>
      <p:sp>
        <p:nvSpPr>
          <p:cNvPr id="429" name="CustomShape 9"/>
          <p:cNvSpPr/>
          <p:nvPr/>
        </p:nvSpPr>
        <p:spPr>
          <a:xfrm>
            <a:off x="1368360" y="2897640"/>
            <a:ext cx="1908360" cy="735840"/>
          </a:xfrm>
          <a:custGeom>
            <a:avLst/>
            <a:gdLst/>
            <a:ahLst/>
            <a:cxnLst/>
            <a:rect l="l" t="t" r="r" b="b"/>
            <a:pathLst>
              <a:path w="2742841" h="867628">
                <a:moveTo>
                  <a:pt x="0" y="144608"/>
                </a:moveTo>
                <a:cubicBezTo>
                  <a:pt x="0" y="106256"/>
                  <a:pt x="15236" y="69474"/>
                  <a:pt x="42355" y="42355"/>
                </a:cubicBezTo>
                <a:cubicBezTo>
                  <a:pt x="69474" y="15236"/>
                  <a:pt x="106256" y="0"/>
                  <a:pt x="144608" y="0"/>
                </a:cubicBezTo>
                <a:lnTo>
                  <a:pt x="2598233" y="0"/>
                </a:lnTo>
                <a:cubicBezTo>
                  <a:pt x="2636585" y="0"/>
                  <a:pt x="2673367" y="15236"/>
                  <a:pt x="2700486" y="42355"/>
                </a:cubicBezTo>
                <a:cubicBezTo>
                  <a:pt x="2727605" y="69474"/>
                  <a:pt x="2742841" y="106256"/>
                  <a:pt x="2742841" y="144608"/>
                </a:cubicBezTo>
                <a:lnTo>
                  <a:pt x="2742841" y="723020"/>
                </a:lnTo>
                <a:cubicBezTo>
                  <a:pt x="2742841" y="761372"/>
                  <a:pt x="2727606" y="798154"/>
                  <a:pt x="2700486" y="825273"/>
                </a:cubicBezTo>
                <a:cubicBezTo>
                  <a:pt x="2673367" y="852392"/>
                  <a:pt x="2636585" y="867628"/>
                  <a:pt x="2598233" y="867628"/>
                </a:cubicBezTo>
                <a:lnTo>
                  <a:pt x="144608" y="867628"/>
                </a:lnTo>
                <a:cubicBezTo>
                  <a:pt x="106256" y="867628"/>
                  <a:pt x="69474" y="852393"/>
                  <a:pt x="42355" y="825273"/>
                </a:cubicBezTo>
                <a:cubicBezTo>
                  <a:pt x="15236" y="798154"/>
                  <a:pt x="0" y="761372"/>
                  <a:pt x="0" y="723020"/>
                </a:cubicBezTo>
                <a:lnTo>
                  <a:pt x="0" y="144608"/>
                </a:lnTo>
                <a:close/>
              </a:path>
            </a:pathLst>
          </a:custGeom>
          <a:solidFill>
            <a:srgbClr val="00B0F0"/>
          </a:solidFill>
          <a:ln>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103320" tIns="103320" rIns="103320" bIns="103320" anchor="ctr"/>
          <a:lstStyle/>
          <a:p>
            <a:pPr algn="ctr">
              <a:lnSpc>
                <a:spcPct val="90000"/>
              </a:lnSpc>
              <a:spcAft>
                <a:spcPts val="561"/>
              </a:spcAft>
            </a:pPr>
            <a:r>
              <a:rPr lang="en-GB" sz="1600" b="1" strike="noStrike" spc="-1">
                <a:solidFill>
                  <a:srgbClr val="FFFFFF"/>
                </a:solidFill>
                <a:latin typeface="Trebuchet MS"/>
                <a:ea typeface="DejaVu Sans"/>
              </a:rPr>
              <a:t>5. Decision</a:t>
            </a:r>
            <a:endParaRPr lang="en-GB" sz="1600" b="0" strike="noStrike" spc="-1">
              <a:latin typeface="Arial"/>
            </a:endParaRPr>
          </a:p>
        </p:txBody>
      </p:sp>
      <p:sp>
        <p:nvSpPr>
          <p:cNvPr id="430" name="CustomShape 10"/>
          <p:cNvSpPr/>
          <p:nvPr/>
        </p:nvSpPr>
        <p:spPr>
          <a:xfrm>
            <a:off x="1987200" y="4780440"/>
            <a:ext cx="1908360" cy="735840"/>
          </a:xfrm>
          <a:custGeom>
            <a:avLst/>
            <a:gdLst/>
            <a:ahLst/>
            <a:cxnLst/>
            <a:rect l="l" t="t" r="r" b="b"/>
            <a:pathLst>
              <a:path w="2742841" h="867628">
                <a:moveTo>
                  <a:pt x="0" y="144608"/>
                </a:moveTo>
                <a:cubicBezTo>
                  <a:pt x="0" y="106256"/>
                  <a:pt x="15236" y="69474"/>
                  <a:pt x="42355" y="42355"/>
                </a:cubicBezTo>
                <a:cubicBezTo>
                  <a:pt x="69474" y="15236"/>
                  <a:pt x="106256" y="0"/>
                  <a:pt x="144608" y="0"/>
                </a:cubicBezTo>
                <a:lnTo>
                  <a:pt x="2598233" y="0"/>
                </a:lnTo>
                <a:cubicBezTo>
                  <a:pt x="2636585" y="0"/>
                  <a:pt x="2673367" y="15236"/>
                  <a:pt x="2700486" y="42355"/>
                </a:cubicBezTo>
                <a:cubicBezTo>
                  <a:pt x="2727605" y="69474"/>
                  <a:pt x="2742841" y="106256"/>
                  <a:pt x="2742841" y="144608"/>
                </a:cubicBezTo>
                <a:lnTo>
                  <a:pt x="2742841" y="723020"/>
                </a:lnTo>
                <a:cubicBezTo>
                  <a:pt x="2742841" y="761372"/>
                  <a:pt x="2727606" y="798154"/>
                  <a:pt x="2700486" y="825273"/>
                </a:cubicBezTo>
                <a:cubicBezTo>
                  <a:pt x="2673367" y="852392"/>
                  <a:pt x="2636585" y="867628"/>
                  <a:pt x="2598233" y="867628"/>
                </a:cubicBezTo>
                <a:lnTo>
                  <a:pt x="144608" y="867628"/>
                </a:lnTo>
                <a:cubicBezTo>
                  <a:pt x="106256" y="867628"/>
                  <a:pt x="69474" y="852393"/>
                  <a:pt x="42355" y="825273"/>
                </a:cubicBezTo>
                <a:cubicBezTo>
                  <a:pt x="15236" y="798154"/>
                  <a:pt x="0" y="761372"/>
                  <a:pt x="0" y="723020"/>
                </a:cubicBezTo>
                <a:lnTo>
                  <a:pt x="0" y="144608"/>
                </a:lnTo>
                <a:close/>
              </a:path>
            </a:pathLst>
          </a:custGeom>
          <a:solidFill>
            <a:srgbClr val="00B0F0"/>
          </a:solidFill>
          <a:ln>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103320" tIns="103320" rIns="103320" bIns="103320" anchor="ctr"/>
          <a:lstStyle/>
          <a:p>
            <a:pPr algn="ctr">
              <a:lnSpc>
                <a:spcPct val="90000"/>
              </a:lnSpc>
              <a:spcAft>
                <a:spcPts val="561"/>
              </a:spcAft>
            </a:pPr>
            <a:r>
              <a:rPr lang="en-GB" sz="1600" b="1" strike="noStrike" spc="-1">
                <a:solidFill>
                  <a:srgbClr val="FFFFFF"/>
                </a:solidFill>
                <a:latin typeface="Trebuchet MS"/>
                <a:ea typeface="DejaVu Sans"/>
              </a:rPr>
              <a:t>4. Evaluation</a:t>
            </a:r>
            <a:endParaRPr lang="en-GB" sz="1600" b="0" strike="noStrike" spc="-1">
              <a:latin typeface="Arial"/>
            </a:endParaRPr>
          </a:p>
        </p:txBody>
      </p:sp>
      <p:sp>
        <p:nvSpPr>
          <p:cNvPr id="431" name="CustomShape 11"/>
          <p:cNvSpPr/>
          <p:nvPr/>
        </p:nvSpPr>
        <p:spPr>
          <a:xfrm>
            <a:off x="5738760" y="4780440"/>
            <a:ext cx="1908360" cy="735840"/>
          </a:xfrm>
          <a:custGeom>
            <a:avLst/>
            <a:gdLst/>
            <a:ahLst/>
            <a:cxnLst/>
            <a:rect l="l" t="t" r="r" b="b"/>
            <a:pathLst>
              <a:path w="2742841" h="867628">
                <a:moveTo>
                  <a:pt x="0" y="144608"/>
                </a:moveTo>
                <a:cubicBezTo>
                  <a:pt x="0" y="106256"/>
                  <a:pt x="15236" y="69474"/>
                  <a:pt x="42355" y="42355"/>
                </a:cubicBezTo>
                <a:cubicBezTo>
                  <a:pt x="69474" y="15236"/>
                  <a:pt x="106256" y="0"/>
                  <a:pt x="144608" y="0"/>
                </a:cubicBezTo>
                <a:lnTo>
                  <a:pt x="2598233" y="0"/>
                </a:lnTo>
                <a:cubicBezTo>
                  <a:pt x="2636585" y="0"/>
                  <a:pt x="2673367" y="15236"/>
                  <a:pt x="2700486" y="42355"/>
                </a:cubicBezTo>
                <a:cubicBezTo>
                  <a:pt x="2727605" y="69474"/>
                  <a:pt x="2742841" y="106256"/>
                  <a:pt x="2742841" y="144608"/>
                </a:cubicBezTo>
                <a:lnTo>
                  <a:pt x="2742841" y="723020"/>
                </a:lnTo>
                <a:cubicBezTo>
                  <a:pt x="2742841" y="761372"/>
                  <a:pt x="2727606" y="798154"/>
                  <a:pt x="2700486" y="825273"/>
                </a:cubicBezTo>
                <a:cubicBezTo>
                  <a:pt x="2673367" y="852392"/>
                  <a:pt x="2636585" y="867628"/>
                  <a:pt x="2598233" y="867628"/>
                </a:cubicBezTo>
                <a:lnTo>
                  <a:pt x="144608" y="867628"/>
                </a:lnTo>
                <a:cubicBezTo>
                  <a:pt x="106256" y="867628"/>
                  <a:pt x="69474" y="852393"/>
                  <a:pt x="42355" y="825273"/>
                </a:cubicBezTo>
                <a:cubicBezTo>
                  <a:pt x="15236" y="798154"/>
                  <a:pt x="0" y="761372"/>
                  <a:pt x="0" y="723020"/>
                </a:cubicBezTo>
                <a:lnTo>
                  <a:pt x="0" y="144608"/>
                </a:lnTo>
                <a:close/>
              </a:path>
            </a:pathLst>
          </a:custGeom>
          <a:solidFill>
            <a:srgbClr val="00B0F0"/>
          </a:solidFill>
          <a:ln>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103320" tIns="103320" rIns="103320" bIns="103320" anchor="ctr"/>
          <a:lstStyle/>
          <a:p>
            <a:pPr algn="ctr">
              <a:lnSpc>
                <a:spcPct val="90000"/>
              </a:lnSpc>
              <a:spcAft>
                <a:spcPts val="561"/>
              </a:spcAft>
            </a:pPr>
            <a:r>
              <a:rPr lang="en-GB" sz="1600" b="1" strike="noStrike" spc="-1">
                <a:solidFill>
                  <a:srgbClr val="FFFFFF"/>
                </a:solidFill>
                <a:latin typeface="Trebuchet MS"/>
                <a:ea typeface="DejaVu Sans"/>
              </a:rPr>
              <a:t>3. Map of future</a:t>
            </a:r>
            <a:endParaRPr lang="en-GB" sz="16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AE7725-A7F9-E243-A5E7-926CC4AB510F}"/>
              </a:ext>
            </a:extLst>
          </p:cNvPr>
          <p:cNvSpPr>
            <a:spLocks noGrp="1"/>
          </p:cNvSpPr>
          <p:nvPr>
            <p:ph type="body" sz="quarter" idx="1"/>
          </p:nvPr>
        </p:nvSpPr>
        <p:spPr/>
        <p:txBody>
          <a:bodyPr/>
          <a:lstStyle/>
          <a:p>
            <a:endParaRPr lang="en-US" dirty="0"/>
          </a:p>
        </p:txBody>
      </p:sp>
      <p:pic>
        <p:nvPicPr>
          <p:cNvPr id="5" name="Picture 4" descr="A person smiling for the camera&#10;&#10;Description automatically generated with low confidence">
            <a:extLst>
              <a:ext uri="{FF2B5EF4-FFF2-40B4-BE49-F238E27FC236}">
                <a16:creationId xmlns:a16="http://schemas.microsoft.com/office/drawing/2014/main" id="{749043F8-9FC9-D04C-B2C2-B3092D47BA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692696"/>
            <a:ext cx="2081952" cy="2672024"/>
          </a:xfrm>
          <a:prstGeom prst="rect">
            <a:avLst/>
          </a:prstGeom>
        </p:spPr>
      </p:pic>
      <p:pic>
        <p:nvPicPr>
          <p:cNvPr id="9" name="Picture 8">
            <a:extLst>
              <a:ext uri="{FF2B5EF4-FFF2-40B4-BE49-F238E27FC236}">
                <a16:creationId xmlns:a16="http://schemas.microsoft.com/office/drawing/2014/main" id="{01D9460F-F66F-AB4F-8F07-CFE14D3D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692696"/>
            <a:ext cx="6055699" cy="4541774"/>
          </a:xfrm>
          <a:prstGeom prst="rect">
            <a:avLst/>
          </a:prstGeom>
        </p:spPr>
      </p:pic>
    </p:spTree>
    <p:extLst>
      <p:ext uri="{BB962C8B-B14F-4D97-AF65-F5344CB8AC3E}">
        <p14:creationId xmlns:p14="http://schemas.microsoft.com/office/powerpoint/2010/main" val="3298257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683640" y="-27360"/>
            <a:ext cx="8228520" cy="11419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pPr>
            <a:r>
              <a:rPr lang="en-GB" sz="2400" b="1" strike="noStrike" spc="-1" dirty="0">
                <a:solidFill>
                  <a:srgbClr val="000000"/>
                </a:solidFill>
                <a:latin typeface="Trebuchet MS"/>
                <a:ea typeface="DejaVu Sans"/>
              </a:rPr>
              <a:t>What You Know about Each Account</a:t>
            </a:r>
            <a:endParaRPr lang="en-GB" sz="2400" b="0" strike="noStrike" spc="-1" dirty="0">
              <a:latin typeface="Arial"/>
            </a:endParaRPr>
          </a:p>
        </p:txBody>
      </p:sp>
      <p:sp>
        <p:nvSpPr>
          <p:cNvPr id="433" name="CustomShape 2"/>
          <p:cNvSpPr/>
          <p:nvPr/>
        </p:nvSpPr>
        <p:spPr>
          <a:xfrm>
            <a:off x="2088000" y="1265040"/>
            <a:ext cx="1553400" cy="715320"/>
          </a:xfrm>
          <a:prstGeom prst="roundRect">
            <a:avLst>
              <a:gd name="adj" fmla="val 16667"/>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1800" b="0" strike="noStrike" spc="-1">
                <a:solidFill>
                  <a:srgbClr val="FFFFFF"/>
                </a:solidFill>
                <a:latin typeface="Trebuchet MS"/>
                <a:ea typeface="DejaVu Sans"/>
              </a:rPr>
              <a:t>Present Reality</a:t>
            </a:r>
            <a:endParaRPr lang="en-GB" sz="1800" b="0" strike="noStrike" spc="-1">
              <a:latin typeface="Arial"/>
            </a:endParaRPr>
          </a:p>
        </p:txBody>
      </p:sp>
      <p:sp>
        <p:nvSpPr>
          <p:cNvPr id="434" name="CustomShape 3"/>
          <p:cNvSpPr/>
          <p:nvPr/>
        </p:nvSpPr>
        <p:spPr>
          <a:xfrm>
            <a:off x="2088000" y="2064960"/>
            <a:ext cx="1553400" cy="715320"/>
          </a:xfrm>
          <a:prstGeom prst="roundRect">
            <a:avLst>
              <a:gd name="adj" fmla="val 16667"/>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1800" b="0" strike="noStrike" spc="-1">
                <a:solidFill>
                  <a:srgbClr val="FFFFFF"/>
                </a:solidFill>
                <a:latin typeface="Trebuchet MS"/>
                <a:ea typeface="DejaVu Sans"/>
              </a:rPr>
              <a:t>Issues</a:t>
            </a:r>
            <a:endParaRPr lang="en-GB" sz="1800" b="0" strike="noStrike" spc="-1">
              <a:latin typeface="Arial"/>
            </a:endParaRPr>
          </a:p>
        </p:txBody>
      </p:sp>
      <p:sp>
        <p:nvSpPr>
          <p:cNvPr id="435" name="CustomShape 4"/>
          <p:cNvSpPr/>
          <p:nvPr/>
        </p:nvSpPr>
        <p:spPr>
          <a:xfrm>
            <a:off x="2088000" y="2865240"/>
            <a:ext cx="1553400" cy="715320"/>
          </a:xfrm>
          <a:prstGeom prst="roundRect">
            <a:avLst>
              <a:gd name="adj" fmla="val 16667"/>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1800" b="0" strike="noStrike" spc="-1">
                <a:solidFill>
                  <a:srgbClr val="FFFFFF"/>
                </a:solidFill>
                <a:latin typeface="Trebuchet MS"/>
                <a:ea typeface="DejaVu Sans"/>
              </a:rPr>
              <a:t>Map of future</a:t>
            </a:r>
            <a:endParaRPr lang="en-GB" sz="1800" b="0" strike="noStrike" spc="-1">
              <a:latin typeface="Arial"/>
            </a:endParaRPr>
          </a:p>
        </p:txBody>
      </p:sp>
      <p:sp>
        <p:nvSpPr>
          <p:cNvPr id="436" name="CustomShape 5"/>
          <p:cNvSpPr/>
          <p:nvPr/>
        </p:nvSpPr>
        <p:spPr>
          <a:xfrm>
            <a:off x="2088000" y="4465440"/>
            <a:ext cx="1553400" cy="715320"/>
          </a:xfrm>
          <a:prstGeom prst="roundRect">
            <a:avLst>
              <a:gd name="adj" fmla="val 16667"/>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1800" b="0" strike="noStrike" spc="-1">
                <a:solidFill>
                  <a:srgbClr val="FFFFFF"/>
                </a:solidFill>
                <a:latin typeface="Trebuchet MS"/>
                <a:ea typeface="DejaVu Sans"/>
              </a:rPr>
              <a:t>Decision</a:t>
            </a:r>
            <a:endParaRPr lang="en-GB" sz="1800" b="0" strike="noStrike" spc="-1">
              <a:latin typeface="Arial"/>
            </a:endParaRPr>
          </a:p>
        </p:txBody>
      </p:sp>
      <p:sp>
        <p:nvSpPr>
          <p:cNvPr id="437" name="CustomShape 6"/>
          <p:cNvSpPr/>
          <p:nvPr/>
        </p:nvSpPr>
        <p:spPr>
          <a:xfrm>
            <a:off x="2088000" y="3665160"/>
            <a:ext cx="1553400" cy="715320"/>
          </a:xfrm>
          <a:prstGeom prst="roundRect">
            <a:avLst>
              <a:gd name="adj" fmla="val 16667"/>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1800" b="0" strike="noStrike" spc="-1">
                <a:solidFill>
                  <a:srgbClr val="FFFFFF"/>
                </a:solidFill>
                <a:latin typeface="Trebuchet MS"/>
                <a:ea typeface="DejaVu Sans"/>
              </a:rPr>
              <a:t>Evaluation</a:t>
            </a:r>
            <a:endParaRPr lang="en-GB" sz="1800" b="0" strike="noStrike" spc="-1">
              <a:latin typeface="Arial"/>
            </a:endParaRPr>
          </a:p>
        </p:txBody>
      </p:sp>
      <p:sp>
        <p:nvSpPr>
          <p:cNvPr id="438" name="CustomShape 7"/>
          <p:cNvSpPr/>
          <p:nvPr/>
        </p:nvSpPr>
        <p:spPr>
          <a:xfrm>
            <a:off x="4191120" y="1265040"/>
            <a:ext cx="4418640" cy="715320"/>
          </a:xfrm>
          <a:prstGeom prst="roundRect">
            <a:avLst>
              <a:gd name="adj" fmla="val 16667"/>
            </a:avLst>
          </a:prstGeom>
          <a:solidFill>
            <a:schemeClr val="bg1"/>
          </a:solidFill>
          <a:ln>
            <a:solidFill>
              <a:srgbClr val="00B0F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What’s currently happening?</a:t>
            </a:r>
            <a:endParaRPr lang="en-GB" sz="1400" b="0" strike="noStrike" spc="-1">
              <a:latin typeface="Arial"/>
            </a:endParaRPr>
          </a:p>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What’s important to them?</a:t>
            </a:r>
            <a:endParaRPr lang="en-GB" sz="1400" b="0" strike="noStrike" spc="-1">
              <a:latin typeface="Arial"/>
            </a:endParaRPr>
          </a:p>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Department\Org Structure</a:t>
            </a:r>
            <a:endParaRPr lang="en-GB" sz="1400" b="0" strike="noStrike" spc="-1">
              <a:latin typeface="Arial"/>
            </a:endParaRPr>
          </a:p>
        </p:txBody>
      </p:sp>
      <p:sp>
        <p:nvSpPr>
          <p:cNvPr id="439" name="CustomShape 8"/>
          <p:cNvSpPr/>
          <p:nvPr/>
        </p:nvSpPr>
        <p:spPr>
          <a:xfrm>
            <a:off x="4191120" y="2064960"/>
            <a:ext cx="4418640" cy="715320"/>
          </a:xfrm>
          <a:prstGeom prst="roundRect">
            <a:avLst>
              <a:gd name="adj" fmla="val 16667"/>
            </a:avLst>
          </a:prstGeom>
          <a:solidFill>
            <a:schemeClr val="bg1"/>
          </a:solidFill>
          <a:ln>
            <a:solidFill>
              <a:srgbClr val="00B0F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Key Issues and their impact on individuals, organisation, department, their “customers”</a:t>
            </a:r>
            <a:endParaRPr lang="en-GB" sz="1400" b="0" strike="noStrike" spc="-1">
              <a:latin typeface="Arial"/>
            </a:endParaRPr>
          </a:p>
        </p:txBody>
      </p:sp>
      <p:sp>
        <p:nvSpPr>
          <p:cNvPr id="440" name="CustomShape 9"/>
          <p:cNvSpPr/>
          <p:nvPr/>
        </p:nvSpPr>
        <p:spPr>
          <a:xfrm>
            <a:off x="4191120" y="2865240"/>
            <a:ext cx="4418640" cy="715320"/>
          </a:xfrm>
          <a:prstGeom prst="roundRect">
            <a:avLst>
              <a:gd name="adj" fmla="val 16667"/>
            </a:avLst>
          </a:prstGeom>
          <a:solidFill>
            <a:schemeClr val="bg1"/>
          </a:solidFill>
          <a:ln>
            <a:solidFill>
              <a:srgbClr val="00B0F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Vision of the future of individuals, organisation, department, “their customers”</a:t>
            </a:r>
            <a:endParaRPr lang="en-GB" sz="1400" b="0" strike="noStrike" spc="-1">
              <a:latin typeface="Arial"/>
            </a:endParaRPr>
          </a:p>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Future goals, targets &amp; KPI’s</a:t>
            </a:r>
            <a:endParaRPr lang="en-GB" sz="1400" b="0" strike="noStrike" spc="-1">
              <a:latin typeface="Arial"/>
            </a:endParaRPr>
          </a:p>
        </p:txBody>
      </p:sp>
      <p:sp>
        <p:nvSpPr>
          <p:cNvPr id="441" name="CustomShape 10"/>
          <p:cNvSpPr/>
          <p:nvPr/>
        </p:nvSpPr>
        <p:spPr>
          <a:xfrm>
            <a:off x="4191120" y="4442400"/>
            <a:ext cx="4418640" cy="715320"/>
          </a:xfrm>
          <a:prstGeom prst="roundRect">
            <a:avLst>
              <a:gd name="adj" fmla="val 16667"/>
            </a:avLst>
          </a:prstGeom>
          <a:solidFill>
            <a:schemeClr val="bg1"/>
          </a:solidFill>
          <a:ln>
            <a:solidFill>
              <a:srgbClr val="00B0F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How are decisions made?</a:t>
            </a:r>
            <a:endParaRPr lang="en-GB" sz="1400" b="0" strike="noStrike" spc="-1">
              <a:latin typeface="Arial"/>
            </a:endParaRPr>
          </a:p>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Who is involved?</a:t>
            </a:r>
            <a:endParaRPr lang="en-GB" sz="1400" b="0" strike="noStrike" spc="-1">
              <a:latin typeface="Arial"/>
            </a:endParaRPr>
          </a:p>
        </p:txBody>
      </p:sp>
      <p:sp>
        <p:nvSpPr>
          <p:cNvPr id="442" name="CustomShape 11"/>
          <p:cNvSpPr/>
          <p:nvPr/>
        </p:nvSpPr>
        <p:spPr>
          <a:xfrm>
            <a:off x="4191120" y="3665160"/>
            <a:ext cx="4418640" cy="715320"/>
          </a:xfrm>
          <a:prstGeom prst="roundRect">
            <a:avLst>
              <a:gd name="adj" fmla="val 16667"/>
            </a:avLst>
          </a:prstGeom>
          <a:solidFill>
            <a:schemeClr val="bg1"/>
          </a:solidFill>
          <a:ln>
            <a:solidFill>
              <a:srgbClr val="00B0F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To achieve their vision and solve their issues. </a:t>
            </a:r>
            <a:endParaRPr lang="en-GB" sz="1400" b="0" strike="noStrike" spc="-1">
              <a:latin typeface="Arial"/>
            </a:endParaRPr>
          </a:p>
          <a:p>
            <a:pPr marL="285840" indent="-284760">
              <a:lnSpc>
                <a:spcPct val="100000"/>
              </a:lnSpc>
              <a:buClr>
                <a:srgbClr val="000000"/>
              </a:buClr>
              <a:buFont typeface="Arial"/>
              <a:buChar char="•"/>
            </a:pPr>
            <a:r>
              <a:rPr lang="en-GB" sz="1400" b="0" strike="noStrike" spc="-1">
                <a:solidFill>
                  <a:srgbClr val="000000"/>
                </a:solidFill>
                <a:latin typeface="Trebuchet MS"/>
                <a:ea typeface="DejaVu Sans"/>
              </a:rPr>
              <a:t>What alternatives have they\are they exploring? What will decisions be based on?</a:t>
            </a:r>
            <a:endParaRPr lang="en-GB" sz="1400" b="0" strike="noStrike" spc="-1">
              <a:latin typeface="Arial"/>
            </a:endParaRPr>
          </a:p>
        </p:txBody>
      </p:sp>
      <p:sp>
        <p:nvSpPr>
          <p:cNvPr id="443" name="CustomShape 12"/>
          <p:cNvSpPr/>
          <p:nvPr/>
        </p:nvSpPr>
        <p:spPr>
          <a:xfrm>
            <a:off x="3718440" y="146304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4" name="CustomShape 13"/>
          <p:cNvSpPr/>
          <p:nvPr/>
        </p:nvSpPr>
        <p:spPr>
          <a:xfrm>
            <a:off x="1585080" y="146304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5" name="CustomShape 14"/>
          <p:cNvSpPr/>
          <p:nvPr/>
        </p:nvSpPr>
        <p:spPr>
          <a:xfrm>
            <a:off x="3718440" y="227088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6" name="CustomShape 15"/>
          <p:cNvSpPr/>
          <p:nvPr/>
        </p:nvSpPr>
        <p:spPr>
          <a:xfrm>
            <a:off x="1585080" y="227088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7" name="CustomShape 16"/>
          <p:cNvSpPr/>
          <p:nvPr/>
        </p:nvSpPr>
        <p:spPr>
          <a:xfrm>
            <a:off x="3718440" y="301752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8" name="CustomShape 17"/>
          <p:cNvSpPr/>
          <p:nvPr/>
        </p:nvSpPr>
        <p:spPr>
          <a:xfrm>
            <a:off x="1585080" y="301752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9" name="CustomShape 18"/>
          <p:cNvSpPr/>
          <p:nvPr/>
        </p:nvSpPr>
        <p:spPr>
          <a:xfrm>
            <a:off x="3718440" y="380988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0" name="CustomShape 19"/>
          <p:cNvSpPr/>
          <p:nvPr/>
        </p:nvSpPr>
        <p:spPr>
          <a:xfrm>
            <a:off x="1585080" y="380988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1" name="CustomShape 20"/>
          <p:cNvSpPr/>
          <p:nvPr/>
        </p:nvSpPr>
        <p:spPr>
          <a:xfrm>
            <a:off x="3718440" y="460260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2" name="CustomShape 21"/>
          <p:cNvSpPr/>
          <p:nvPr/>
        </p:nvSpPr>
        <p:spPr>
          <a:xfrm>
            <a:off x="1585080" y="4602600"/>
            <a:ext cx="410400" cy="395280"/>
          </a:xfrm>
          <a:prstGeom prst="rightArrow">
            <a:avLst>
              <a:gd name="adj1" fmla="val 50000"/>
              <a:gd name="adj2" fmla="val 50000"/>
            </a:avLst>
          </a:prstGeom>
          <a:solidFill>
            <a:srgbClr val="00B0F0"/>
          </a:solidFill>
          <a:ln>
            <a:solidFill>
              <a:srgbClr val="B24700"/>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4" name="CustomShape 23"/>
          <p:cNvSpPr/>
          <p:nvPr/>
        </p:nvSpPr>
        <p:spPr>
          <a:xfrm>
            <a:off x="838080" y="1265040"/>
            <a:ext cx="806760" cy="715320"/>
          </a:xfrm>
          <a:prstGeom prst="roundRect">
            <a:avLst>
              <a:gd name="adj" fmla="val 16667"/>
            </a:avLst>
          </a:prstGeom>
          <a:no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3200" b="1" strike="noStrike" spc="-1">
                <a:solidFill>
                  <a:srgbClr val="000000"/>
                </a:solidFill>
                <a:latin typeface="Trebuchet MS"/>
                <a:ea typeface="DejaVu Sans"/>
              </a:rPr>
              <a:t>PR</a:t>
            </a:r>
            <a:endParaRPr lang="en-GB" sz="3200" b="0" strike="noStrike" spc="-1">
              <a:latin typeface="Arial"/>
            </a:endParaRPr>
          </a:p>
        </p:txBody>
      </p:sp>
      <p:sp>
        <p:nvSpPr>
          <p:cNvPr id="455" name="CustomShape 24"/>
          <p:cNvSpPr/>
          <p:nvPr/>
        </p:nvSpPr>
        <p:spPr>
          <a:xfrm>
            <a:off x="838080" y="2064960"/>
            <a:ext cx="806760" cy="715320"/>
          </a:xfrm>
          <a:prstGeom prst="roundRect">
            <a:avLst>
              <a:gd name="adj" fmla="val 16667"/>
            </a:avLst>
          </a:prstGeom>
          <a:no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3200" b="1" strike="noStrike" spc="-1">
                <a:solidFill>
                  <a:srgbClr val="000000"/>
                </a:solidFill>
                <a:latin typeface="Trebuchet MS"/>
                <a:ea typeface="DejaVu Sans"/>
              </a:rPr>
              <a:t>I</a:t>
            </a:r>
            <a:endParaRPr lang="en-GB" sz="3200" b="0" strike="noStrike" spc="-1">
              <a:latin typeface="Arial"/>
            </a:endParaRPr>
          </a:p>
        </p:txBody>
      </p:sp>
      <p:sp>
        <p:nvSpPr>
          <p:cNvPr id="456" name="CustomShape 25"/>
          <p:cNvSpPr/>
          <p:nvPr/>
        </p:nvSpPr>
        <p:spPr>
          <a:xfrm>
            <a:off x="838080" y="2865240"/>
            <a:ext cx="806760" cy="715320"/>
          </a:xfrm>
          <a:prstGeom prst="roundRect">
            <a:avLst>
              <a:gd name="adj" fmla="val 16667"/>
            </a:avLst>
          </a:prstGeom>
          <a:no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3200" b="1" strike="noStrike" spc="-1">
                <a:solidFill>
                  <a:srgbClr val="000000"/>
                </a:solidFill>
                <a:latin typeface="Trebuchet MS"/>
                <a:ea typeface="DejaVu Sans"/>
              </a:rPr>
              <a:t>M</a:t>
            </a:r>
            <a:endParaRPr lang="en-GB" sz="3200" b="0" strike="noStrike" spc="-1">
              <a:latin typeface="Arial"/>
            </a:endParaRPr>
          </a:p>
        </p:txBody>
      </p:sp>
      <p:sp>
        <p:nvSpPr>
          <p:cNvPr id="457" name="CustomShape 26"/>
          <p:cNvSpPr/>
          <p:nvPr/>
        </p:nvSpPr>
        <p:spPr>
          <a:xfrm>
            <a:off x="838080" y="4465440"/>
            <a:ext cx="806760" cy="715320"/>
          </a:xfrm>
          <a:prstGeom prst="roundRect">
            <a:avLst>
              <a:gd name="adj" fmla="val 16667"/>
            </a:avLst>
          </a:prstGeom>
          <a:no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3200" b="1" strike="noStrike" spc="-1">
                <a:solidFill>
                  <a:srgbClr val="000000"/>
                </a:solidFill>
                <a:latin typeface="Trebuchet MS"/>
                <a:ea typeface="DejaVu Sans"/>
              </a:rPr>
              <a:t>D</a:t>
            </a:r>
            <a:endParaRPr lang="en-GB" sz="3200" b="0" strike="noStrike" spc="-1">
              <a:latin typeface="Arial"/>
            </a:endParaRPr>
          </a:p>
        </p:txBody>
      </p:sp>
      <p:sp>
        <p:nvSpPr>
          <p:cNvPr id="458" name="CustomShape 27"/>
          <p:cNvSpPr/>
          <p:nvPr/>
        </p:nvSpPr>
        <p:spPr>
          <a:xfrm>
            <a:off x="838080" y="3665160"/>
            <a:ext cx="806760" cy="715320"/>
          </a:xfrm>
          <a:prstGeom prst="roundRect">
            <a:avLst>
              <a:gd name="adj" fmla="val 16667"/>
            </a:avLst>
          </a:prstGeom>
          <a:no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GB" sz="3200" b="1" strike="noStrike" spc="-1">
                <a:solidFill>
                  <a:srgbClr val="000000"/>
                </a:solidFill>
                <a:latin typeface="Trebuchet MS"/>
                <a:ea typeface="DejaVu Sans"/>
              </a:rPr>
              <a:t>E</a:t>
            </a:r>
            <a:endParaRPr lang="en-GB" sz="32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CustomShape 1"/>
          <p:cNvSpPr/>
          <p:nvPr/>
        </p:nvSpPr>
        <p:spPr>
          <a:xfrm>
            <a:off x="914400" y="274680"/>
            <a:ext cx="7771320" cy="6386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pPr>
            <a:r>
              <a:rPr lang="en-GB" sz="2400" b="1" strike="noStrike" spc="-1">
                <a:solidFill>
                  <a:srgbClr val="000000"/>
                </a:solidFill>
                <a:latin typeface="Trebuchet MS"/>
                <a:ea typeface="DejaVu Sans"/>
              </a:rPr>
              <a:t>What You Know (And Don’t) about each Account</a:t>
            </a:r>
            <a:endParaRPr lang="en-GB" sz="2400" b="0" strike="noStrike" spc="-1">
              <a:latin typeface="Arial"/>
            </a:endParaRPr>
          </a:p>
        </p:txBody>
      </p:sp>
      <p:graphicFrame>
        <p:nvGraphicFramePr>
          <p:cNvPr id="460" name="Table 2"/>
          <p:cNvGraphicFramePr/>
          <p:nvPr/>
        </p:nvGraphicFramePr>
        <p:xfrm>
          <a:off x="1097280" y="1340640"/>
          <a:ext cx="7406280" cy="3535680"/>
        </p:xfrm>
        <a:graphic>
          <a:graphicData uri="http://schemas.openxmlformats.org/drawingml/2006/table">
            <a:tbl>
              <a:tblPr/>
              <a:tblGrid>
                <a:gridCol w="754920">
                  <a:extLst>
                    <a:ext uri="{9D8B030D-6E8A-4147-A177-3AD203B41FA5}">
                      <a16:colId xmlns:a16="http://schemas.microsoft.com/office/drawing/2014/main" val="20000"/>
                    </a:ext>
                  </a:extLst>
                </a:gridCol>
                <a:gridCol w="2841120">
                  <a:extLst>
                    <a:ext uri="{9D8B030D-6E8A-4147-A177-3AD203B41FA5}">
                      <a16:colId xmlns:a16="http://schemas.microsoft.com/office/drawing/2014/main" val="20001"/>
                    </a:ext>
                  </a:extLst>
                </a:gridCol>
                <a:gridCol w="1904760">
                  <a:extLst>
                    <a:ext uri="{9D8B030D-6E8A-4147-A177-3AD203B41FA5}">
                      <a16:colId xmlns:a16="http://schemas.microsoft.com/office/drawing/2014/main" val="20002"/>
                    </a:ext>
                  </a:extLst>
                </a:gridCol>
                <a:gridCol w="1905480">
                  <a:extLst>
                    <a:ext uri="{9D8B030D-6E8A-4147-A177-3AD203B41FA5}">
                      <a16:colId xmlns:a16="http://schemas.microsoft.com/office/drawing/2014/main" val="20003"/>
                    </a:ext>
                  </a:extLst>
                </a:gridCol>
              </a:tblGrid>
              <a:tr h="619560">
                <a:tc>
                  <a:txBody>
                    <a:bodyPr/>
                    <a:lstStyle/>
                    <a:p>
                      <a:endParaRPr 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00B0F0"/>
                    </a:solidFill>
                  </a:tcPr>
                </a:tc>
                <a:tc>
                  <a:txBody>
                    <a:bodyPr/>
                    <a:lstStyle/>
                    <a:p>
                      <a:pPr algn="ctr">
                        <a:lnSpc>
                          <a:spcPct val="100000"/>
                        </a:lnSpc>
                      </a:pPr>
                      <a:r>
                        <a:rPr lang="en-GB" sz="1800" b="1" strike="noStrike" spc="-1">
                          <a:solidFill>
                            <a:srgbClr val="FFFFFF"/>
                          </a:solidFill>
                          <a:latin typeface="Trebuchet MS"/>
                        </a:rPr>
                        <a:t>What you know</a:t>
                      </a:r>
                      <a:endParaRPr lang="en-GB"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B0F0"/>
                    </a:solidFill>
                  </a:tcPr>
                </a:tc>
                <a:tc>
                  <a:txBody>
                    <a:bodyPr/>
                    <a:lstStyle/>
                    <a:p>
                      <a:pPr algn="ctr">
                        <a:lnSpc>
                          <a:spcPct val="100000"/>
                        </a:lnSpc>
                      </a:pPr>
                      <a:r>
                        <a:rPr lang="en-GB" sz="1800" b="1" strike="noStrike" spc="-1">
                          <a:solidFill>
                            <a:srgbClr val="FFFFFF"/>
                          </a:solidFill>
                          <a:latin typeface="Trebuchet MS"/>
                        </a:rPr>
                        <a:t>What you don’t (and need to)</a:t>
                      </a:r>
                      <a:endParaRPr lang="en-GB"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B0F0"/>
                    </a:solidFill>
                  </a:tcPr>
                </a:tc>
                <a:tc>
                  <a:txBody>
                    <a:bodyPr/>
                    <a:lstStyle/>
                    <a:p>
                      <a:pPr algn="ctr">
                        <a:lnSpc>
                          <a:spcPct val="100000"/>
                        </a:lnSpc>
                      </a:pPr>
                      <a:r>
                        <a:rPr lang="en-GB" sz="1800" b="1" strike="noStrike" spc="-1">
                          <a:solidFill>
                            <a:srgbClr val="FFFFFF"/>
                          </a:solidFill>
                          <a:latin typeface="Trebuchet MS"/>
                        </a:rPr>
                        <a:t>Actions</a:t>
                      </a:r>
                      <a:endParaRPr lang="en-GB"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B0F0"/>
                    </a:solidFill>
                  </a:tcPr>
                </a:tc>
                <a:extLst>
                  <a:ext uri="{0D108BD9-81ED-4DB2-BD59-A6C34878D82A}">
                    <a16:rowId xmlns:a16="http://schemas.microsoft.com/office/drawing/2014/main" val="10000"/>
                  </a:ext>
                </a:extLst>
              </a:tr>
              <a:tr h="562680">
                <a:tc>
                  <a:txBody>
                    <a:bodyPr/>
                    <a:lstStyle/>
                    <a:p>
                      <a:pPr algn="ctr">
                        <a:lnSpc>
                          <a:spcPct val="100000"/>
                        </a:lnSpc>
                      </a:pPr>
                      <a:r>
                        <a:rPr lang="en-GB" sz="3200" b="1" strike="noStrike" spc="-1">
                          <a:solidFill>
                            <a:srgbClr val="000000"/>
                          </a:solidFill>
                          <a:latin typeface="Trebuchet MS"/>
                        </a:rPr>
                        <a:t>PR</a:t>
                      </a:r>
                      <a:endParaRPr lang="en-GB" sz="32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00B0F0"/>
                    </a:solidFill>
                  </a:tcPr>
                </a:tc>
                <a:extLst>
                  <a:ext uri="{0D108BD9-81ED-4DB2-BD59-A6C34878D82A}">
                    <a16:rowId xmlns:a16="http://schemas.microsoft.com/office/drawing/2014/main" val="10001"/>
                  </a:ext>
                </a:extLst>
              </a:tr>
              <a:tr h="562680">
                <a:tc>
                  <a:txBody>
                    <a:bodyPr/>
                    <a:lstStyle/>
                    <a:p>
                      <a:pPr algn="ctr">
                        <a:lnSpc>
                          <a:spcPct val="100000"/>
                        </a:lnSpc>
                      </a:pPr>
                      <a:r>
                        <a:rPr lang="en-GB" sz="3200" b="1" strike="noStrike" spc="-1">
                          <a:solidFill>
                            <a:srgbClr val="000000"/>
                          </a:solidFill>
                          <a:latin typeface="Trebuchet MS"/>
                        </a:rPr>
                        <a:t>I</a:t>
                      </a:r>
                      <a:endParaRPr lang="en-GB" sz="3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extLst>
                  <a:ext uri="{0D108BD9-81ED-4DB2-BD59-A6C34878D82A}">
                    <a16:rowId xmlns:a16="http://schemas.microsoft.com/office/drawing/2014/main" val="10002"/>
                  </a:ext>
                </a:extLst>
              </a:tr>
              <a:tr h="562680">
                <a:tc>
                  <a:txBody>
                    <a:bodyPr/>
                    <a:lstStyle/>
                    <a:p>
                      <a:pPr algn="ctr">
                        <a:lnSpc>
                          <a:spcPct val="100000"/>
                        </a:lnSpc>
                      </a:pPr>
                      <a:r>
                        <a:rPr lang="en-GB" sz="3200" b="1" strike="noStrike" spc="-1">
                          <a:solidFill>
                            <a:srgbClr val="000000"/>
                          </a:solidFill>
                          <a:latin typeface="Trebuchet MS"/>
                        </a:rPr>
                        <a:t>M</a:t>
                      </a:r>
                      <a:endParaRPr lang="en-GB" sz="3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extLst>
                  <a:ext uri="{0D108BD9-81ED-4DB2-BD59-A6C34878D82A}">
                    <a16:rowId xmlns:a16="http://schemas.microsoft.com/office/drawing/2014/main" val="10003"/>
                  </a:ext>
                </a:extLst>
              </a:tr>
              <a:tr h="562680">
                <a:tc>
                  <a:txBody>
                    <a:bodyPr/>
                    <a:lstStyle/>
                    <a:p>
                      <a:pPr algn="ctr">
                        <a:lnSpc>
                          <a:spcPct val="100000"/>
                        </a:lnSpc>
                      </a:pPr>
                      <a:r>
                        <a:rPr lang="en-GB" sz="3200" b="1" strike="noStrike" spc="-1">
                          <a:solidFill>
                            <a:srgbClr val="000000"/>
                          </a:solidFill>
                          <a:latin typeface="Trebuchet MS"/>
                        </a:rPr>
                        <a:t>E</a:t>
                      </a:r>
                      <a:endParaRPr lang="en-GB" sz="3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extLst>
                  <a:ext uri="{0D108BD9-81ED-4DB2-BD59-A6C34878D82A}">
                    <a16:rowId xmlns:a16="http://schemas.microsoft.com/office/drawing/2014/main" val="10004"/>
                  </a:ext>
                </a:extLst>
              </a:tr>
              <a:tr h="562680">
                <a:tc>
                  <a:txBody>
                    <a:bodyPr/>
                    <a:lstStyle/>
                    <a:p>
                      <a:pPr algn="ctr">
                        <a:lnSpc>
                          <a:spcPct val="100000"/>
                        </a:lnSpc>
                      </a:pPr>
                      <a:r>
                        <a:rPr lang="en-GB" sz="3200" b="1" strike="noStrike" spc="-1">
                          <a:solidFill>
                            <a:srgbClr val="000000"/>
                          </a:solidFill>
                          <a:latin typeface="Trebuchet MS"/>
                        </a:rPr>
                        <a:t>D</a:t>
                      </a:r>
                      <a:endParaRPr lang="en-GB" sz="3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00B0F0"/>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DCC88-7FE9-004A-9F70-3A787BBF2E71}"/>
              </a:ext>
            </a:extLst>
          </p:cNvPr>
          <p:cNvSpPr>
            <a:spLocks noGrp="1"/>
          </p:cNvSpPr>
          <p:nvPr>
            <p:ph type="title"/>
          </p:nvPr>
        </p:nvSpPr>
        <p:spPr/>
        <p:txBody>
          <a:bodyPr/>
          <a:lstStyle/>
          <a:p>
            <a:r>
              <a:rPr lang="en-US" dirty="0"/>
              <a:t>Handling Objections:</a:t>
            </a:r>
          </a:p>
        </p:txBody>
      </p:sp>
      <p:sp>
        <p:nvSpPr>
          <p:cNvPr id="3" name="Content Placeholder 2">
            <a:extLst>
              <a:ext uri="{FF2B5EF4-FFF2-40B4-BE49-F238E27FC236}">
                <a16:creationId xmlns:a16="http://schemas.microsoft.com/office/drawing/2014/main" id="{77CDA160-15F2-A843-9A68-BFA3F51A2A3A}"/>
              </a:ext>
            </a:extLst>
          </p:cNvPr>
          <p:cNvSpPr>
            <a:spLocks noGrp="1"/>
          </p:cNvSpPr>
          <p:nvPr>
            <p:ph idx="1"/>
          </p:nvPr>
        </p:nvSpPr>
        <p:spPr/>
        <p:txBody>
          <a:bodyPr/>
          <a:lstStyle/>
          <a:p>
            <a:pPr marL="342900" indent="-342900">
              <a:buAutoNum type="arabicPeriod"/>
            </a:pPr>
            <a:r>
              <a:rPr lang="en-US" sz="1800" dirty="0"/>
              <a:t>What are your most common objections ?</a:t>
            </a:r>
          </a:p>
          <a:p>
            <a:pPr marL="342900" indent="-342900">
              <a:buAutoNum type="arabicPeriod"/>
            </a:pPr>
            <a:endParaRPr lang="en-US" sz="1800" dirty="0"/>
          </a:p>
          <a:p>
            <a:pPr marL="342900" indent="-342900">
              <a:buAutoNum type="arabicPeriod"/>
            </a:pPr>
            <a:r>
              <a:rPr lang="en-US" sz="1800" dirty="0"/>
              <a:t>Which ones scare you?</a:t>
            </a:r>
          </a:p>
          <a:p>
            <a:pPr marL="342900" indent="-342900">
              <a:buAutoNum type="arabicPeriod"/>
            </a:pPr>
            <a:endParaRPr lang="en-US" sz="1800" dirty="0"/>
          </a:p>
          <a:p>
            <a:pPr marL="342900" indent="-342900">
              <a:buAutoNum type="arabicPeriod"/>
            </a:pPr>
            <a:r>
              <a:rPr lang="en-US" sz="1800" dirty="0"/>
              <a:t>Which ones do you want to discuss?</a:t>
            </a:r>
          </a:p>
          <a:p>
            <a:pPr marL="342900" indent="-342900">
              <a:buAutoNum type="arabicPeriod"/>
            </a:pPr>
            <a:endParaRPr lang="en-US" sz="1800" dirty="0"/>
          </a:p>
          <a:p>
            <a:pPr marL="342900" indent="-342900">
              <a:buAutoNum type="arabicPeriod"/>
            </a:pPr>
            <a:r>
              <a:rPr lang="en-US" sz="1800" dirty="0"/>
              <a:t>What do you say/do to overcome them ?</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01982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34888" y="274638"/>
            <a:ext cx="8229600" cy="1143000"/>
          </a:xfrm>
        </p:spPr>
        <p:txBody>
          <a:bodyPr>
            <a:normAutofit/>
          </a:bodyPr>
          <a:lstStyle/>
          <a:p>
            <a:r>
              <a:rPr lang="en-GB" sz="2800" b="0" dirty="0"/>
              <a:t>ACE those Objections!</a:t>
            </a:r>
          </a:p>
        </p:txBody>
      </p:sp>
      <p:pic>
        <p:nvPicPr>
          <p:cNvPr id="72706" name="Picture 14"/>
          <p:cNvPicPr>
            <a:picLocks noGrp="1" noChangeAspect="1" noChangeArrowheads="1"/>
          </p:cNvPicPr>
          <p:nvPr>
            <p:ph sz="half" idx="1"/>
          </p:nvPr>
        </p:nvPicPr>
        <p:blipFill>
          <a:blip r:embed="rId3" cstate="print"/>
          <a:stretch>
            <a:fillRect/>
          </a:stretch>
        </p:blipFill>
        <p:spPr>
          <a:xfrm>
            <a:off x="1025698" y="1727200"/>
            <a:ext cx="2637118" cy="36919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2707" name="Rectangle 15"/>
          <p:cNvSpPr>
            <a:spLocks noGrp="1"/>
          </p:cNvSpPr>
          <p:nvPr>
            <p:ph sz="half" idx="2"/>
          </p:nvPr>
        </p:nvSpPr>
        <p:spPr/>
        <p:txBody>
          <a:bodyPr/>
          <a:lstStyle/>
          <a:p>
            <a:pPr marL="0" indent="0">
              <a:buNone/>
            </a:pPr>
            <a:r>
              <a:rPr lang="en-GB" b="1" dirty="0">
                <a:solidFill>
                  <a:srgbClr val="009DDC"/>
                </a:solidFill>
              </a:rPr>
              <a:t>A</a:t>
            </a:r>
            <a:r>
              <a:rPr lang="en-GB" dirty="0"/>
              <a:t>cknowledge</a:t>
            </a:r>
          </a:p>
          <a:p>
            <a:pPr marL="0" indent="0">
              <a:buNone/>
            </a:pPr>
            <a:r>
              <a:rPr lang="en-GB" b="1" dirty="0">
                <a:solidFill>
                  <a:srgbClr val="009DDC"/>
                </a:solidFill>
              </a:rPr>
              <a:t>C</a:t>
            </a:r>
            <a:r>
              <a:rPr lang="en-GB" dirty="0"/>
              <a:t>larify</a:t>
            </a:r>
          </a:p>
          <a:p>
            <a:pPr marL="0" indent="0">
              <a:buNone/>
            </a:pPr>
            <a:r>
              <a:rPr lang="en-GB" b="1" dirty="0">
                <a:solidFill>
                  <a:srgbClr val="009DDC"/>
                </a:solidFill>
              </a:rPr>
              <a:t>E</a:t>
            </a:r>
            <a:r>
              <a:rPr lang="en-GB" dirty="0"/>
              <a:t>xplain</a:t>
            </a:r>
          </a:p>
          <a:p>
            <a:endParaRPr lang="en-GB" dirty="0"/>
          </a:p>
          <a:p>
            <a:r>
              <a:rPr lang="en-GB" sz="2000" dirty="0"/>
              <a:t>Check that you have resolved the concern</a:t>
            </a:r>
          </a:p>
          <a:p>
            <a:r>
              <a:rPr lang="en-GB" sz="2000" dirty="0"/>
              <a:t>Move forward to the next stage </a:t>
            </a:r>
            <a:endParaRPr lang="en-US" sz="2000" dirty="0"/>
          </a:p>
        </p:txBody>
      </p:sp>
    </p:spTree>
    <p:extLst>
      <p:ext uri="{BB962C8B-B14F-4D97-AF65-F5344CB8AC3E}">
        <p14:creationId xmlns:p14="http://schemas.microsoft.com/office/powerpoint/2010/main" val="425363515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34888" y="274638"/>
            <a:ext cx="8229600" cy="1143000"/>
          </a:xfrm>
        </p:spPr>
        <p:txBody>
          <a:bodyPr>
            <a:normAutofit/>
          </a:bodyPr>
          <a:lstStyle/>
          <a:p>
            <a:r>
              <a:rPr lang="en-GB" sz="2800" b="0" dirty="0"/>
              <a:t>ACE those Objections!</a:t>
            </a:r>
          </a:p>
        </p:txBody>
      </p:sp>
      <p:sp>
        <p:nvSpPr>
          <p:cNvPr id="72707" name="Rectangle 15"/>
          <p:cNvSpPr>
            <a:spLocks noGrp="1"/>
          </p:cNvSpPr>
          <p:nvPr>
            <p:ph sz="half" idx="2"/>
          </p:nvPr>
        </p:nvSpPr>
        <p:spPr>
          <a:xfrm>
            <a:off x="4334845" y="1662069"/>
            <a:ext cx="3744000" cy="4479529"/>
          </a:xfrm>
        </p:spPr>
        <p:txBody>
          <a:bodyPr>
            <a:normAutofit fontScale="92500" lnSpcReduction="10000"/>
          </a:bodyPr>
          <a:lstStyle/>
          <a:p>
            <a:pPr>
              <a:buNone/>
            </a:pPr>
            <a:r>
              <a:rPr lang="en-GB" b="1" dirty="0">
                <a:solidFill>
                  <a:srgbClr val="009DDC"/>
                </a:solidFill>
              </a:rPr>
              <a:t>A</a:t>
            </a:r>
            <a:r>
              <a:rPr lang="en-GB" dirty="0"/>
              <a:t>cknowledge</a:t>
            </a:r>
          </a:p>
          <a:p>
            <a:pPr>
              <a:buNone/>
            </a:pPr>
            <a:r>
              <a:rPr lang="en-GB" b="1" dirty="0">
                <a:solidFill>
                  <a:srgbClr val="009DDC"/>
                </a:solidFill>
              </a:rPr>
              <a:t>C</a:t>
            </a:r>
            <a:r>
              <a:rPr lang="en-GB" dirty="0"/>
              <a:t>larify</a:t>
            </a:r>
          </a:p>
          <a:p>
            <a:pPr>
              <a:buNone/>
            </a:pPr>
            <a:r>
              <a:rPr lang="en-GB" dirty="0">
                <a:solidFill>
                  <a:srgbClr val="FF0000"/>
                </a:solidFill>
              </a:rPr>
              <a:t>ISOLATE</a:t>
            </a:r>
          </a:p>
          <a:p>
            <a:pPr>
              <a:buNone/>
            </a:pPr>
            <a:r>
              <a:rPr lang="en-GB" dirty="0">
                <a:solidFill>
                  <a:srgbClr val="FF0000"/>
                </a:solidFill>
              </a:rPr>
              <a:t>TRIAL CLOSE</a:t>
            </a:r>
          </a:p>
          <a:p>
            <a:pPr>
              <a:buNone/>
            </a:pPr>
            <a:r>
              <a:rPr lang="en-GB" b="1" dirty="0">
                <a:solidFill>
                  <a:srgbClr val="009DDC"/>
                </a:solidFill>
              </a:rPr>
              <a:t>E</a:t>
            </a:r>
            <a:r>
              <a:rPr lang="en-GB" dirty="0"/>
              <a:t>xplain</a:t>
            </a:r>
          </a:p>
          <a:p>
            <a:endParaRPr lang="en-GB" dirty="0"/>
          </a:p>
          <a:p>
            <a:r>
              <a:rPr lang="en-GB" dirty="0"/>
              <a:t>Check that you have resolved the concern</a:t>
            </a:r>
          </a:p>
          <a:p>
            <a:r>
              <a:rPr lang="en-GB" dirty="0"/>
              <a:t>Move forward to the next stage </a:t>
            </a:r>
            <a:endParaRPr lang="en-US" dirty="0"/>
          </a:p>
        </p:txBody>
      </p:sp>
      <p:pic>
        <p:nvPicPr>
          <p:cNvPr id="6" name="Picture 14"/>
          <p:cNvPicPr>
            <a:picLocks noChangeAspect="1" noChangeArrowheads="1"/>
          </p:cNvPicPr>
          <p:nvPr/>
        </p:nvPicPr>
        <p:blipFill>
          <a:blip r:embed="rId3" cstate="print"/>
          <a:stretch>
            <a:fillRect/>
          </a:stretch>
        </p:blipFill>
        <p:spPr>
          <a:xfrm>
            <a:off x="1025698" y="1727200"/>
            <a:ext cx="2637118" cy="36919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993624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4784-87BD-CD49-AAAE-80363ECBD926}"/>
              </a:ext>
            </a:extLst>
          </p:cNvPr>
          <p:cNvSpPr>
            <a:spLocks noGrp="1"/>
          </p:cNvSpPr>
          <p:nvPr>
            <p:ph type="title"/>
          </p:nvPr>
        </p:nvSpPr>
        <p:spPr/>
        <p:txBody>
          <a:bodyPr/>
          <a:lstStyle/>
          <a:p>
            <a:r>
              <a:rPr lang="en-US" dirty="0"/>
              <a:t>Closing the Sale</a:t>
            </a:r>
          </a:p>
        </p:txBody>
      </p:sp>
      <p:sp>
        <p:nvSpPr>
          <p:cNvPr id="3" name="Content Placeholder 2">
            <a:extLst>
              <a:ext uri="{FF2B5EF4-FFF2-40B4-BE49-F238E27FC236}">
                <a16:creationId xmlns:a16="http://schemas.microsoft.com/office/drawing/2014/main" id="{57458E6C-AB22-B94D-AEEA-50A1BC46CEB1}"/>
              </a:ext>
            </a:extLst>
          </p:cNvPr>
          <p:cNvSpPr>
            <a:spLocks noGrp="1"/>
          </p:cNvSpPr>
          <p:nvPr>
            <p:ph idx="1"/>
          </p:nvPr>
        </p:nvSpPr>
        <p:spPr/>
        <p:txBody>
          <a:bodyPr/>
          <a:lstStyle/>
          <a:p>
            <a:pPr marL="342900" indent="-342900">
              <a:buAutoNum type="arabicPeriod"/>
            </a:pPr>
            <a:r>
              <a:rPr lang="en-US" dirty="0"/>
              <a:t>How do you currently close the sale?</a:t>
            </a:r>
          </a:p>
          <a:p>
            <a:pPr marL="342900" indent="-342900">
              <a:buAutoNum type="arabicPeriod"/>
            </a:pPr>
            <a:endParaRPr lang="en-US" dirty="0"/>
          </a:p>
          <a:p>
            <a:pPr marL="342900" indent="-342900">
              <a:buAutoNum type="arabicPeriod"/>
            </a:pPr>
            <a:r>
              <a:rPr lang="en-US" dirty="0"/>
              <a:t>Do you have a plan?</a:t>
            </a:r>
          </a:p>
          <a:p>
            <a:pPr marL="342900" indent="-342900">
              <a:buAutoNum type="arabicPeriod"/>
            </a:pPr>
            <a:endParaRPr lang="en-US" dirty="0"/>
          </a:p>
          <a:p>
            <a:pPr marL="342900" indent="-342900">
              <a:buAutoNum type="arabicPeriod"/>
            </a:pPr>
            <a:r>
              <a:rPr lang="en-US" dirty="0"/>
              <a:t>What’s your preferred method ?</a:t>
            </a:r>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63102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p:cNvSpPr>
          <p:nvPr/>
        </p:nvSpPr>
        <p:spPr bwMode="auto">
          <a:xfrm>
            <a:off x="0" y="2860675"/>
            <a:ext cx="184150" cy="366713"/>
          </a:xfrm>
          <a:prstGeom prst="rect">
            <a:avLst/>
          </a:prstGeom>
          <a:noFill/>
          <a:ln w="9525">
            <a:noFill/>
            <a:miter lim="800000"/>
            <a:headEnd/>
            <a:tailEnd/>
          </a:ln>
        </p:spPr>
        <p:txBody>
          <a:bodyPr wrap="none" anchor="ctr">
            <a:spAutoFit/>
          </a:bodyPr>
          <a:lstStyle/>
          <a:p>
            <a:pPr defTabSz="914400" eaLnBrk="1" hangingPunct="1">
              <a:lnSpc>
                <a:spcPct val="100000"/>
              </a:lnSpc>
              <a:buClrTx/>
              <a:buFontTx/>
              <a:buNone/>
            </a:pPr>
            <a:endParaRPr lang="en-GB">
              <a:cs typeface="Arial" pitchFamily="34" charset="0"/>
            </a:endParaRPr>
          </a:p>
        </p:txBody>
      </p:sp>
      <p:sp>
        <p:nvSpPr>
          <p:cNvPr id="10" name="Title 9"/>
          <p:cNvSpPr>
            <a:spLocks noGrp="1"/>
          </p:cNvSpPr>
          <p:nvPr>
            <p:ph type="title"/>
          </p:nvPr>
        </p:nvSpPr>
        <p:spPr>
          <a:xfrm>
            <a:off x="914400" y="701006"/>
            <a:ext cx="7772400" cy="639762"/>
          </a:xfrm>
        </p:spPr>
        <p:txBody>
          <a:bodyPr/>
          <a:lstStyle/>
          <a:p>
            <a:r>
              <a:rPr lang="en-GB" b="0" dirty="0"/>
              <a:t>direct approach </a:t>
            </a:r>
          </a:p>
        </p:txBody>
      </p:sp>
      <p:sp>
        <p:nvSpPr>
          <p:cNvPr id="13" name="Rectangle 17"/>
          <p:cNvSpPr txBox="1">
            <a:spLocks/>
          </p:cNvSpPr>
          <p:nvPr/>
        </p:nvSpPr>
        <p:spPr>
          <a:xfrm>
            <a:off x="1264024" y="2675965"/>
            <a:ext cx="6508376" cy="1344706"/>
          </a:xfrm>
          <a:prstGeom prst="roundRect">
            <a:avLst/>
          </a:prstGeom>
          <a:solidFill>
            <a:srgbClr val="00B0F0"/>
          </a:solidFill>
        </p:spPr>
        <p:txBody>
          <a:bodyPr vert="horz" lIns="0" tIns="45720" rIns="0" bIns="45720" rtlCol="0" anchor="ctr">
            <a:normAutofit/>
          </a:bodyPr>
          <a:lstStyle/>
          <a:p>
            <a:pPr algn="ctr">
              <a:lnSpc>
                <a:spcPts val="2200"/>
              </a:lnSpc>
              <a:spcBef>
                <a:spcPct val="20000"/>
              </a:spcBef>
              <a:spcAft>
                <a:spcPts val="400"/>
              </a:spcAft>
              <a:buClr>
                <a:schemeClr val="accent2"/>
              </a:buClr>
              <a:buSzPct val="90000"/>
            </a:pPr>
            <a:r>
              <a:rPr lang="en-GB" altLang="en-US" sz="2000" dirty="0">
                <a:solidFill>
                  <a:schemeClr val="bg1"/>
                </a:solidFill>
                <a:latin typeface="Arial" pitchFamily="34" charset="0"/>
                <a:cs typeface="Arial" pitchFamily="34" charset="0"/>
              </a:rPr>
              <a:t>“</a:t>
            </a:r>
            <a:r>
              <a:rPr lang="en-GB" altLang="ja-JP" sz="2000" dirty="0">
                <a:solidFill>
                  <a:schemeClr val="bg1"/>
                </a:solidFill>
                <a:latin typeface="Arial" pitchFamily="34" charset="0"/>
                <a:cs typeface="Arial" pitchFamily="34" charset="0"/>
              </a:rPr>
              <a:t>..are you happy to proceed with this?</a:t>
            </a:r>
            <a:r>
              <a:rPr lang="en-GB" altLang="en-US" sz="2000" dirty="0">
                <a:solidFill>
                  <a:schemeClr val="bg1"/>
                </a:solidFill>
                <a:latin typeface="Arial" pitchFamily="34" charset="0"/>
                <a:cs typeface="Arial" pitchFamily="34" charset="0"/>
              </a:rPr>
              <a:t>”</a:t>
            </a:r>
            <a:endParaRPr lang="en-GB" altLang="ja-JP" sz="2000" dirty="0">
              <a:solidFill>
                <a:schemeClr val="bg1"/>
              </a:solidFill>
              <a:latin typeface="Arial" pitchFamily="34" charset="0"/>
              <a:cs typeface="Arial" pitchFamily="34" charset="0"/>
            </a:endParaRPr>
          </a:p>
        </p:txBody>
      </p:sp>
      <p:sp>
        <p:nvSpPr>
          <p:cNvPr id="6" name="Title 15"/>
          <p:cNvSpPr txBox="1">
            <a:spLocks/>
          </p:cNvSpPr>
          <p:nvPr/>
        </p:nvSpPr>
        <p:spPr>
          <a:xfrm>
            <a:off x="734888" y="-16227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800" dirty="0"/>
              <a:t>  Commit</a:t>
            </a:r>
          </a:p>
        </p:txBody>
      </p:sp>
    </p:spTree>
    <p:extLst>
      <p:ext uri="{BB962C8B-B14F-4D97-AF65-F5344CB8AC3E}">
        <p14:creationId xmlns:p14="http://schemas.microsoft.com/office/powerpoint/2010/main" val="172396808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p:cNvSpPr>
          <p:nvPr/>
        </p:nvSpPr>
        <p:spPr bwMode="auto">
          <a:xfrm>
            <a:off x="0" y="2860675"/>
            <a:ext cx="184150" cy="366713"/>
          </a:xfrm>
          <a:prstGeom prst="rect">
            <a:avLst/>
          </a:prstGeom>
          <a:noFill/>
          <a:ln w="9525">
            <a:noFill/>
            <a:miter lim="800000"/>
            <a:headEnd/>
            <a:tailEnd/>
          </a:ln>
        </p:spPr>
        <p:txBody>
          <a:bodyPr wrap="none" anchor="ctr">
            <a:spAutoFit/>
          </a:bodyPr>
          <a:lstStyle/>
          <a:p>
            <a:pPr defTabSz="914400" eaLnBrk="1" hangingPunct="1">
              <a:lnSpc>
                <a:spcPct val="100000"/>
              </a:lnSpc>
              <a:buClrTx/>
              <a:buFontTx/>
              <a:buNone/>
            </a:pPr>
            <a:endParaRPr lang="en-GB">
              <a:cs typeface="Arial" pitchFamily="34" charset="0"/>
            </a:endParaRPr>
          </a:p>
        </p:txBody>
      </p:sp>
      <p:sp>
        <p:nvSpPr>
          <p:cNvPr id="10" name="Title 9"/>
          <p:cNvSpPr>
            <a:spLocks noGrp="1"/>
          </p:cNvSpPr>
          <p:nvPr>
            <p:ph type="title"/>
          </p:nvPr>
        </p:nvSpPr>
        <p:spPr>
          <a:xfrm>
            <a:off x="914400" y="556990"/>
            <a:ext cx="7772400" cy="639762"/>
          </a:xfrm>
        </p:spPr>
        <p:txBody>
          <a:bodyPr/>
          <a:lstStyle/>
          <a:p>
            <a:r>
              <a:rPr lang="en-GB" b="0" dirty="0"/>
              <a:t>alternative approach </a:t>
            </a:r>
          </a:p>
        </p:txBody>
      </p:sp>
      <p:sp>
        <p:nvSpPr>
          <p:cNvPr id="13" name="Rectangle 17"/>
          <p:cNvSpPr txBox="1">
            <a:spLocks/>
          </p:cNvSpPr>
          <p:nvPr/>
        </p:nvSpPr>
        <p:spPr>
          <a:xfrm>
            <a:off x="1264024" y="2675965"/>
            <a:ext cx="6508376" cy="1344706"/>
          </a:xfrm>
          <a:prstGeom prst="roundRect">
            <a:avLst/>
          </a:prstGeom>
          <a:solidFill>
            <a:srgbClr val="00B0F0"/>
          </a:solidFill>
        </p:spPr>
        <p:txBody>
          <a:bodyPr vert="horz" lIns="0" tIns="45720" rIns="0" bIns="45720" rtlCol="0" anchor="ctr">
            <a:normAutofit/>
          </a:bodyPr>
          <a:lstStyle/>
          <a:p>
            <a:pPr algn="ctr">
              <a:lnSpc>
                <a:spcPts val="2200"/>
              </a:lnSpc>
              <a:spcBef>
                <a:spcPct val="20000"/>
              </a:spcBef>
              <a:spcAft>
                <a:spcPts val="400"/>
              </a:spcAft>
              <a:buClr>
                <a:schemeClr val="accent2"/>
              </a:buClr>
              <a:buSzPct val="90000"/>
            </a:pPr>
            <a:r>
              <a:rPr lang="en-GB" altLang="en-US" sz="2000" dirty="0">
                <a:solidFill>
                  <a:schemeClr val="bg1"/>
                </a:solidFill>
                <a:latin typeface="Arial" pitchFamily="34" charset="0"/>
                <a:cs typeface="Arial" pitchFamily="34" charset="0"/>
              </a:rPr>
              <a:t>“..would you prefer to go ahead with </a:t>
            </a:r>
            <a:br>
              <a:rPr lang="en-GB" altLang="en-US" sz="2000" dirty="0">
                <a:solidFill>
                  <a:schemeClr val="bg1"/>
                </a:solidFill>
                <a:latin typeface="Arial" pitchFamily="34" charset="0"/>
                <a:cs typeface="Arial" pitchFamily="34" charset="0"/>
              </a:rPr>
            </a:br>
            <a:r>
              <a:rPr lang="en-GB" altLang="en-US" sz="2000" dirty="0">
                <a:solidFill>
                  <a:schemeClr val="bg1"/>
                </a:solidFill>
                <a:latin typeface="Arial" pitchFamily="34" charset="0"/>
                <a:cs typeface="Arial" pitchFamily="34" charset="0"/>
              </a:rPr>
              <a:t>Option 1 or Option 2?”</a:t>
            </a:r>
          </a:p>
        </p:txBody>
      </p:sp>
      <p:sp>
        <p:nvSpPr>
          <p:cNvPr id="6" name="Title 15"/>
          <p:cNvSpPr txBox="1">
            <a:spLocks/>
          </p:cNvSpPr>
          <p:nvPr/>
        </p:nvSpPr>
        <p:spPr>
          <a:xfrm>
            <a:off x="734888" y="-16227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800" dirty="0"/>
              <a:t>Commit</a:t>
            </a:r>
          </a:p>
        </p:txBody>
      </p:sp>
    </p:spTree>
    <p:extLst>
      <p:ext uri="{BB962C8B-B14F-4D97-AF65-F5344CB8AC3E}">
        <p14:creationId xmlns:p14="http://schemas.microsoft.com/office/powerpoint/2010/main" val="260667289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p:cNvSpPr>
          <p:nvPr/>
        </p:nvSpPr>
        <p:spPr bwMode="auto">
          <a:xfrm>
            <a:off x="0" y="2860675"/>
            <a:ext cx="184150" cy="366713"/>
          </a:xfrm>
          <a:prstGeom prst="rect">
            <a:avLst/>
          </a:prstGeom>
          <a:noFill/>
          <a:ln w="9525">
            <a:noFill/>
            <a:miter lim="800000"/>
            <a:headEnd/>
            <a:tailEnd/>
          </a:ln>
        </p:spPr>
        <p:txBody>
          <a:bodyPr wrap="none" anchor="ctr">
            <a:spAutoFit/>
          </a:bodyPr>
          <a:lstStyle/>
          <a:p>
            <a:pPr defTabSz="914400" eaLnBrk="1" hangingPunct="1">
              <a:lnSpc>
                <a:spcPct val="100000"/>
              </a:lnSpc>
              <a:buClrTx/>
              <a:buFontTx/>
              <a:buNone/>
            </a:pPr>
            <a:endParaRPr lang="en-GB">
              <a:cs typeface="Arial" pitchFamily="34" charset="0"/>
            </a:endParaRPr>
          </a:p>
        </p:txBody>
      </p:sp>
      <p:sp>
        <p:nvSpPr>
          <p:cNvPr id="10" name="Title 9"/>
          <p:cNvSpPr>
            <a:spLocks noGrp="1"/>
          </p:cNvSpPr>
          <p:nvPr>
            <p:ph type="title"/>
          </p:nvPr>
        </p:nvSpPr>
        <p:spPr>
          <a:xfrm>
            <a:off x="914400" y="556990"/>
            <a:ext cx="7772400" cy="639762"/>
          </a:xfrm>
        </p:spPr>
        <p:txBody>
          <a:bodyPr/>
          <a:lstStyle/>
          <a:p>
            <a:r>
              <a:rPr lang="en-GB" b="0" dirty="0"/>
              <a:t>assumptive approach </a:t>
            </a:r>
          </a:p>
        </p:txBody>
      </p:sp>
      <p:sp>
        <p:nvSpPr>
          <p:cNvPr id="13" name="Rectangle 17"/>
          <p:cNvSpPr txBox="1">
            <a:spLocks/>
          </p:cNvSpPr>
          <p:nvPr/>
        </p:nvSpPr>
        <p:spPr>
          <a:xfrm>
            <a:off x="1317681" y="2121421"/>
            <a:ext cx="6508376" cy="1344706"/>
          </a:xfrm>
          <a:prstGeom prst="roundRect">
            <a:avLst/>
          </a:prstGeom>
          <a:solidFill>
            <a:srgbClr val="00B0F0"/>
          </a:solidFill>
        </p:spPr>
        <p:txBody>
          <a:bodyPr vert="horz" lIns="0" tIns="45720" rIns="0" bIns="45720" rtlCol="0" anchor="ctr">
            <a:normAutofit/>
          </a:bodyPr>
          <a:lstStyle/>
          <a:p>
            <a:pPr algn="ctr">
              <a:lnSpc>
                <a:spcPts val="2200"/>
              </a:lnSpc>
              <a:spcBef>
                <a:spcPct val="20000"/>
              </a:spcBef>
              <a:spcAft>
                <a:spcPts val="400"/>
              </a:spcAft>
              <a:buClr>
                <a:schemeClr val="accent2"/>
              </a:buClr>
              <a:buSzPct val="90000"/>
            </a:pPr>
            <a:r>
              <a:rPr lang="en-GB" altLang="en-US" sz="2000" dirty="0">
                <a:solidFill>
                  <a:schemeClr val="bg1"/>
                </a:solidFill>
                <a:latin typeface="Arial" pitchFamily="34" charset="0"/>
                <a:cs typeface="Arial" pitchFamily="34" charset="0"/>
              </a:rPr>
              <a:t>“So if all that’s OK am I right to say we can go ahead?”</a:t>
            </a:r>
            <a:endParaRPr lang="en-US" altLang="en-US" sz="2000" dirty="0">
              <a:solidFill>
                <a:schemeClr val="bg1"/>
              </a:solidFill>
              <a:latin typeface="Arial" pitchFamily="34" charset="0"/>
              <a:cs typeface="Arial" pitchFamily="34" charset="0"/>
            </a:endParaRPr>
          </a:p>
        </p:txBody>
      </p:sp>
      <p:sp>
        <p:nvSpPr>
          <p:cNvPr id="7" name="Title 15"/>
          <p:cNvSpPr txBox="1">
            <a:spLocks/>
          </p:cNvSpPr>
          <p:nvPr/>
        </p:nvSpPr>
        <p:spPr>
          <a:xfrm>
            <a:off x="878904" y="-30628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800" dirty="0"/>
              <a:t>Commit</a:t>
            </a:r>
          </a:p>
        </p:txBody>
      </p:sp>
    </p:spTree>
    <p:extLst>
      <p:ext uri="{BB962C8B-B14F-4D97-AF65-F5344CB8AC3E}">
        <p14:creationId xmlns:p14="http://schemas.microsoft.com/office/powerpoint/2010/main" val="179928307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p:cNvSpPr>
          <p:nvPr/>
        </p:nvSpPr>
        <p:spPr bwMode="auto">
          <a:xfrm>
            <a:off x="0" y="2860675"/>
            <a:ext cx="184150" cy="366713"/>
          </a:xfrm>
          <a:prstGeom prst="rect">
            <a:avLst/>
          </a:prstGeom>
          <a:noFill/>
          <a:ln w="9525">
            <a:noFill/>
            <a:miter lim="800000"/>
            <a:headEnd/>
            <a:tailEnd/>
          </a:ln>
        </p:spPr>
        <p:txBody>
          <a:bodyPr wrap="none" anchor="ctr">
            <a:spAutoFit/>
          </a:bodyPr>
          <a:lstStyle/>
          <a:p>
            <a:pPr defTabSz="914400" eaLnBrk="1" hangingPunct="1">
              <a:lnSpc>
                <a:spcPct val="100000"/>
              </a:lnSpc>
              <a:buClrTx/>
              <a:buFontTx/>
              <a:buNone/>
            </a:pPr>
            <a:endParaRPr lang="en-GB">
              <a:cs typeface="Arial" pitchFamily="34" charset="0"/>
            </a:endParaRPr>
          </a:p>
        </p:txBody>
      </p:sp>
      <p:sp>
        <p:nvSpPr>
          <p:cNvPr id="10" name="Title 9"/>
          <p:cNvSpPr>
            <a:spLocks noGrp="1"/>
          </p:cNvSpPr>
          <p:nvPr>
            <p:ph type="title"/>
          </p:nvPr>
        </p:nvSpPr>
        <p:spPr>
          <a:xfrm>
            <a:off x="914400" y="556990"/>
            <a:ext cx="7772400" cy="639762"/>
          </a:xfrm>
        </p:spPr>
        <p:txBody>
          <a:bodyPr/>
          <a:lstStyle/>
          <a:p>
            <a:r>
              <a:rPr lang="en-GB" b="0" dirty="0"/>
              <a:t>hypothetical approach </a:t>
            </a:r>
          </a:p>
        </p:txBody>
      </p:sp>
      <p:sp>
        <p:nvSpPr>
          <p:cNvPr id="13" name="Rectangle 17"/>
          <p:cNvSpPr txBox="1">
            <a:spLocks/>
          </p:cNvSpPr>
          <p:nvPr/>
        </p:nvSpPr>
        <p:spPr>
          <a:xfrm>
            <a:off x="1264024" y="2259107"/>
            <a:ext cx="6508376" cy="1344706"/>
          </a:xfrm>
          <a:prstGeom prst="roundRect">
            <a:avLst/>
          </a:prstGeom>
          <a:solidFill>
            <a:srgbClr val="00B0F0"/>
          </a:solidFill>
        </p:spPr>
        <p:txBody>
          <a:bodyPr vert="horz" lIns="0" tIns="45720" rIns="0" bIns="45720" rtlCol="0" anchor="ctr">
            <a:normAutofit/>
          </a:bodyPr>
          <a:lstStyle/>
          <a:p>
            <a:pPr algn="ctr">
              <a:lnSpc>
                <a:spcPts val="2200"/>
              </a:lnSpc>
              <a:spcBef>
                <a:spcPct val="20000"/>
              </a:spcBef>
              <a:spcAft>
                <a:spcPts val="400"/>
              </a:spcAft>
              <a:buClr>
                <a:schemeClr val="accent2"/>
              </a:buClr>
              <a:buSzPct val="90000"/>
            </a:pPr>
            <a:r>
              <a:rPr lang="en-GB" altLang="en-US" sz="2000" dirty="0">
                <a:solidFill>
                  <a:schemeClr val="bg1"/>
                </a:solidFill>
                <a:latin typeface="Arial" pitchFamily="34" charset="0"/>
                <a:cs typeface="Arial" pitchFamily="34" charset="0"/>
              </a:rPr>
              <a:t>“</a:t>
            </a:r>
            <a:r>
              <a:rPr lang="en-GB" altLang="ja-JP" sz="2000" dirty="0">
                <a:solidFill>
                  <a:schemeClr val="bg1"/>
                </a:solidFill>
                <a:latin typeface="Arial" pitchFamily="34" charset="0"/>
                <a:cs typeface="Arial" pitchFamily="34" charset="0"/>
              </a:rPr>
              <a:t>You are saying that you want ‘x’  </a:t>
            </a:r>
            <a:br>
              <a:rPr lang="en-GB" altLang="ja-JP" sz="2000" dirty="0">
                <a:solidFill>
                  <a:schemeClr val="bg1"/>
                </a:solidFill>
                <a:latin typeface="Arial" pitchFamily="34" charset="0"/>
                <a:cs typeface="Arial" pitchFamily="34" charset="0"/>
              </a:rPr>
            </a:br>
            <a:r>
              <a:rPr lang="en-GB" altLang="ja-JP" sz="2000" dirty="0">
                <a:solidFill>
                  <a:schemeClr val="bg1"/>
                </a:solidFill>
                <a:latin typeface="Arial" pitchFamily="34" charset="0"/>
                <a:cs typeface="Arial" pitchFamily="34" charset="0"/>
              </a:rPr>
              <a:t> If we can provide all that, </a:t>
            </a:r>
            <a:br>
              <a:rPr lang="en-GB" altLang="ja-JP" sz="2000" dirty="0">
                <a:solidFill>
                  <a:schemeClr val="bg1"/>
                </a:solidFill>
                <a:latin typeface="Arial" pitchFamily="34" charset="0"/>
                <a:cs typeface="Arial" pitchFamily="34" charset="0"/>
              </a:rPr>
            </a:br>
            <a:r>
              <a:rPr lang="en-GB" altLang="ja-JP" sz="2000" dirty="0">
                <a:solidFill>
                  <a:schemeClr val="bg1"/>
                </a:solidFill>
                <a:latin typeface="Arial" pitchFamily="34" charset="0"/>
                <a:cs typeface="Arial" pitchFamily="34" charset="0"/>
              </a:rPr>
              <a:t>are you happy to go ahead?</a:t>
            </a:r>
            <a:r>
              <a:rPr lang="en-GB" altLang="en-US" sz="2000" dirty="0">
                <a:solidFill>
                  <a:schemeClr val="bg1"/>
                </a:solidFill>
                <a:latin typeface="Arial" pitchFamily="34" charset="0"/>
                <a:cs typeface="Arial" pitchFamily="34" charset="0"/>
              </a:rPr>
              <a:t>”</a:t>
            </a:r>
            <a:endParaRPr lang="en-GB" altLang="ja-JP" sz="2000" dirty="0">
              <a:solidFill>
                <a:schemeClr val="bg1"/>
              </a:solidFill>
              <a:latin typeface="Arial" pitchFamily="34" charset="0"/>
              <a:cs typeface="Arial" pitchFamily="34" charset="0"/>
            </a:endParaRPr>
          </a:p>
        </p:txBody>
      </p:sp>
      <p:sp>
        <p:nvSpPr>
          <p:cNvPr id="6" name="Title 15"/>
          <p:cNvSpPr txBox="1">
            <a:spLocks/>
          </p:cNvSpPr>
          <p:nvPr/>
        </p:nvSpPr>
        <p:spPr>
          <a:xfrm>
            <a:off x="755576" y="-16227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800" dirty="0"/>
              <a:t> Commit</a:t>
            </a:r>
          </a:p>
        </p:txBody>
      </p:sp>
    </p:spTree>
    <p:extLst>
      <p:ext uri="{BB962C8B-B14F-4D97-AF65-F5344CB8AC3E}">
        <p14:creationId xmlns:p14="http://schemas.microsoft.com/office/powerpoint/2010/main" val="1890497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3ECF-287C-2B43-8E1E-B637A11E34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E4C327B-6691-F946-866E-25FA73CB12E5}"/>
              </a:ext>
            </a:extLst>
          </p:cNvPr>
          <p:cNvSpPr>
            <a:spLocks noGrp="1"/>
          </p:cNvSpPr>
          <p:nvPr>
            <p:ph idx="1"/>
          </p:nvPr>
        </p:nvSpPr>
        <p:spPr>
          <a:xfrm>
            <a:off x="827584" y="1498848"/>
            <a:ext cx="7772400" cy="5098504"/>
          </a:xfrm>
        </p:spPr>
        <p:txBody>
          <a:bodyPr/>
          <a:lstStyle/>
          <a:p>
            <a:r>
              <a:rPr lang="en-US" sz="1800" dirty="0"/>
              <a:t>1 Prospecting – how to get F2F</a:t>
            </a:r>
          </a:p>
          <a:p>
            <a:endParaRPr lang="en-US" sz="1800" dirty="0"/>
          </a:p>
          <a:p>
            <a:r>
              <a:rPr lang="en-US" sz="1800" dirty="0"/>
              <a:t>2. F2F Conversations – asking great questions</a:t>
            </a:r>
          </a:p>
          <a:p>
            <a:endParaRPr lang="en-US" sz="1800" dirty="0"/>
          </a:p>
          <a:p>
            <a:r>
              <a:rPr lang="en-US" sz="1800" dirty="0"/>
              <a:t>3. Closing the Opportunity</a:t>
            </a:r>
          </a:p>
        </p:txBody>
      </p:sp>
    </p:spTree>
    <p:extLst>
      <p:ext uri="{BB962C8B-B14F-4D97-AF65-F5344CB8AC3E}">
        <p14:creationId xmlns:p14="http://schemas.microsoft.com/office/powerpoint/2010/main" val="322204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p:cNvSpPr>
          <p:nvPr/>
        </p:nvSpPr>
        <p:spPr bwMode="auto">
          <a:xfrm>
            <a:off x="0" y="2860675"/>
            <a:ext cx="184150" cy="366713"/>
          </a:xfrm>
          <a:prstGeom prst="rect">
            <a:avLst/>
          </a:prstGeom>
          <a:noFill/>
          <a:ln w="9525">
            <a:noFill/>
            <a:miter lim="800000"/>
            <a:headEnd/>
            <a:tailEnd/>
          </a:ln>
        </p:spPr>
        <p:txBody>
          <a:bodyPr wrap="none" anchor="ctr">
            <a:spAutoFit/>
          </a:bodyPr>
          <a:lstStyle/>
          <a:p>
            <a:pPr defTabSz="914400" eaLnBrk="1" hangingPunct="1">
              <a:lnSpc>
                <a:spcPct val="100000"/>
              </a:lnSpc>
              <a:buClrTx/>
              <a:buFontTx/>
              <a:buNone/>
            </a:pPr>
            <a:endParaRPr lang="en-GB">
              <a:cs typeface="Arial" pitchFamily="34" charset="0"/>
            </a:endParaRPr>
          </a:p>
        </p:txBody>
      </p:sp>
      <p:sp>
        <p:nvSpPr>
          <p:cNvPr id="10" name="Title 9"/>
          <p:cNvSpPr>
            <a:spLocks noGrp="1"/>
          </p:cNvSpPr>
          <p:nvPr>
            <p:ph type="title"/>
          </p:nvPr>
        </p:nvSpPr>
        <p:spPr>
          <a:xfrm>
            <a:off x="914400" y="556990"/>
            <a:ext cx="7772400" cy="639762"/>
          </a:xfrm>
        </p:spPr>
        <p:txBody>
          <a:bodyPr/>
          <a:lstStyle/>
          <a:p>
            <a:r>
              <a:rPr lang="en-GB" b="0" dirty="0"/>
              <a:t>Scarcity approach </a:t>
            </a:r>
          </a:p>
        </p:txBody>
      </p:sp>
      <p:sp>
        <p:nvSpPr>
          <p:cNvPr id="13" name="Rectangle 17"/>
          <p:cNvSpPr txBox="1">
            <a:spLocks/>
          </p:cNvSpPr>
          <p:nvPr/>
        </p:nvSpPr>
        <p:spPr>
          <a:xfrm>
            <a:off x="1375992" y="2804374"/>
            <a:ext cx="6508376" cy="1344706"/>
          </a:xfrm>
          <a:prstGeom prst="roundRect">
            <a:avLst/>
          </a:prstGeom>
          <a:solidFill>
            <a:srgbClr val="00B0F0"/>
          </a:solidFill>
        </p:spPr>
        <p:txBody>
          <a:bodyPr vert="horz" lIns="0" tIns="45720" rIns="0" bIns="45720" rtlCol="0" anchor="ctr">
            <a:normAutofit/>
          </a:bodyPr>
          <a:lstStyle/>
          <a:p>
            <a:pPr algn="ctr">
              <a:lnSpc>
                <a:spcPts val="2200"/>
              </a:lnSpc>
              <a:spcBef>
                <a:spcPct val="20000"/>
              </a:spcBef>
              <a:spcAft>
                <a:spcPts val="400"/>
              </a:spcAft>
              <a:buClr>
                <a:schemeClr val="accent2"/>
              </a:buClr>
              <a:buSzPct val="90000"/>
            </a:pPr>
            <a:r>
              <a:rPr lang="en-GB" altLang="en-US" sz="2000" dirty="0">
                <a:solidFill>
                  <a:schemeClr val="bg1"/>
                </a:solidFill>
                <a:latin typeface="Arial" pitchFamily="34" charset="0"/>
                <a:cs typeface="Arial" pitchFamily="34" charset="0"/>
              </a:rPr>
              <a:t>“availability is under pressure – to ensure I can secure ‘X’ for you, I need a PO by …..”</a:t>
            </a:r>
            <a:endParaRPr lang="en-GB" altLang="ja-JP" sz="2000" dirty="0">
              <a:solidFill>
                <a:schemeClr val="bg1"/>
              </a:solidFill>
              <a:latin typeface="Arial" pitchFamily="34" charset="0"/>
              <a:cs typeface="Arial" pitchFamily="34" charset="0"/>
            </a:endParaRPr>
          </a:p>
        </p:txBody>
      </p:sp>
      <p:sp>
        <p:nvSpPr>
          <p:cNvPr id="6" name="Title 15"/>
          <p:cNvSpPr txBox="1">
            <a:spLocks/>
          </p:cNvSpPr>
          <p:nvPr/>
        </p:nvSpPr>
        <p:spPr>
          <a:xfrm>
            <a:off x="755576" y="-16227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800" dirty="0"/>
              <a:t> Commit</a:t>
            </a:r>
          </a:p>
        </p:txBody>
      </p:sp>
    </p:spTree>
    <p:extLst>
      <p:ext uri="{BB962C8B-B14F-4D97-AF65-F5344CB8AC3E}">
        <p14:creationId xmlns:p14="http://schemas.microsoft.com/office/powerpoint/2010/main" val="211894010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969DE2-A847-EB45-B6B0-A77C74174E1E}"/>
              </a:ext>
            </a:extLst>
          </p:cNvPr>
          <p:cNvSpPr>
            <a:spLocks noGrp="1"/>
          </p:cNvSpPr>
          <p:nvPr>
            <p:ph type="ctrTitle"/>
          </p:nvPr>
        </p:nvSpPr>
        <p:spPr/>
        <p:txBody>
          <a:bodyPr/>
          <a:lstStyle/>
          <a:p>
            <a:pPr algn="ctr"/>
            <a:r>
              <a:rPr lang="en-US" sz="3200" dirty="0"/>
              <a:t>Q&amp;A</a:t>
            </a:r>
            <a:br>
              <a:rPr lang="en-US" dirty="0"/>
            </a:br>
            <a:br>
              <a:rPr lang="en-US" dirty="0"/>
            </a:br>
            <a:r>
              <a:rPr lang="en-US" dirty="0"/>
              <a:t>Thank You!</a:t>
            </a:r>
          </a:p>
        </p:txBody>
      </p:sp>
    </p:spTree>
    <p:extLst>
      <p:ext uri="{BB962C8B-B14F-4D97-AF65-F5344CB8AC3E}">
        <p14:creationId xmlns:p14="http://schemas.microsoft.com/office/powerpoint/2010/main" val="79344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9E6D-EC6D-4740-8B51-3CE5D0626A1F}"/>
              </a:ext>
            </a:extLst>
          </p:cNvPr>
          <p:cNvSpPr>
            <a:spLocks noGrp="1"/>
          </p:cNvSpPr>
          <p:nvPr>
            <p:ph type="title"/>
          </p:nvPr>
        </p:nvSpPr>
        <p:spPr/>
        <p:txBody>
          <a:bodyPr/>
          <a:lstStyle/>
          <a:p>
            <a:r>
              <a:rPr lang="en-US" dirty="0"/>
              <a:t>Principles for New Business Success</a:t>
            </a:r>
          </a:p>
        </p:txBody>
      </p:sp>
      <p:sp>
        <p:nvSpPr>
          <p:cNvPr id="3" name="Content Placeholder 2">
            <a:extLst>
              <a:ext uri="{FF2B5EF4-FFF2-40B4-BE49-F238E27FC236}">
                <a16:creationId xmlns:a16="http://schemas.microsoft.com/office/drawing/2014/main" id="{E605C57D-52F8-364D-B22F-2EE78607C7C9}"/>
              </a:ext>
            </a:extLst>
          </p:cNvPr>
          <p:cNvSpPr>
            <a:spLocks noGrp="1"/>
          </p:cNvSpPr>
          <p:nvPr>
            <p:ph idx="1"/>
          </p:nvPr>
        </p:nvSpPr>
        <p:spPr>
          <a:xfrm>
            <a:off x="1120080" y="1052736"/>
            <a:ext cx="7772400" cy="5098504"/>
          </a:xfrm>
        </p:spPr>
        <p:txBody>
          <a:bodyPr/>
          <a:lstStyle/>
          <a:p>
            <a:endParaRPr lang="en-US" sz="1800" dirty="0"/>
          </a:p>
          <a:p>
            <a:r>
              <a:rPr lang="en-US" sz="1800" dirty="0"/>
              <a:t>Some great axioms and statements to consider:</a:t>
            </a:r>
          </a:p>
          <a:p>
            <a:endParaRPr lang="en-US" sz="1800" dirty="0"/>
          </a:p>
          <a:p>
            <a:pPr marL="285750" indent="-285750">
              <a:buFont typeface="Wingdings" pitchFamily="2" charset="2"/>
              <a:buChar char="ü"/>
            </a:pPr>
            <a:r>
              <a:rPr lang="en-US" sz="1800" dirty="0"/>
              <a:t>Start with the end in mind</a:t>
            </a:r>
          </a:p>
          <a:p>
            <a:pPr marL="285750" indent="-285750">
              <a:buFont typeface="Wingdings" pitchFamily="2" charset="2"/>
              <a:buChar char="ü"/>
            </a:pPr>
            <a:endParaRPr lang="en-US" sz="1800" dirty="0"/>
          </a:p>
          <a:p>
            <a:pPr marL="285750" indent="-285750">
              <a:buFont typeface="Wingdings" pitchFamily="2" charset="2"/>
              <a:buChar char="ü"/>
            </a:pPr>
            <a:r>
              <a:rPr lang="en-US" sz="1800" dirty="0"/>
              <a:t>Be intentional vs accidental</a:t>
            </a:r>
          </a:p>
          <a:p>
            <a:pPr marL="285750" indent="-285750">
              <a:buFont typeface="Wingdings" pitchFamily="2" charset="2"/>
              <a:buChar char="ü"/>
            </a:pPr>
            <a:endParaRPr lang="en-US" sz="1800" dirty="0"/>
          </a:p>
          <a:p>
            <a:pPr marL="285750" indent="-285750">
              <a:buFont typeface="Wingdings" pitchFamily="2" charset="2"/>
              <a:buChar char="ü"/>
            </a:pPr>
            <a:r>
              <a:rPr lang="en-US" sz="1800" dirty="0"/>
              <a:t>Slow down to speed up</a:t>
            </a:r>
          </a:p>
          <a:p>
            <a:pPr marL="285750" indent="-285750">
              <a:buFont typeface="Wingdings" pitchFamily="2" charset="2"/>
              <a:buChar char="ü"/>
            </a:pPr>
            <a:endParaRPr lang="en-US" sz="1800" dirty="0"/>
          </a:p>
          <a:p>
            <a:pPr marL="285750" indent="-285750">
              <a:buFont typeface="Wingdings" pitchFamily="2" charset="2"/>
              <a:buChar char="ü"/>
            </a:pPr>
            <a:r>
              <a:rPr lang="en-US" sz="1800" dirty="0"/>
              <a:t>Is the main thing still the main thing?</a:t>
            </a:r>
          </a:p>
          <a:p>
            <a:pPr marL="285750" indent="-285750">
              <a:buFont typeface="Wingdings" pitchFamily="2" charset="2"/>
              <a:buChar char="ü"/>
            </a:pPr>
            <a:endParaRPr lang="en-US" sz="1800" dirty="0"/>
          </a:p>
          <a:p>
            <a:pPr marL="285750" indent="-285750">
              <a:buFont typeface="Wingdings" pitchFamily="2" charset="2"/>
              <a:buChar char="ü"/>
            </a:pPr>
            <a:r>
              <a:rPr lang="en-US" sz="1800" dirty="0"/>
              <a:t>WTF ?</a:t>
            </a:r>
          </a:p>
        </p:txBody>
      </p:sp>
    </p:spTree>
    <p:extLst>
      <p:ext uri="{BB962C8B-B14F-4D97-AF65-F5344CB8AC3E}">
        <p14:creationId xmlns:p14="http://schemas.microsoft.com/office/powerpoint/2010/main" val="334451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Shape 1"/>
          <p:cNvSpPr txBox="1"/>
          <p:nvPr/>
        </p:nvSpPr>
        <p:spPr>
          <a:xfrm>
            <a:off x="899592" y="273932"/>
            <a:ext cx="8228016" cy="1144320"/>
          </a:xfrm>
          <a:prstGeom prst="rect">
            <a:avLst/>
          </a:prstGeom>
          <a:noFill/>
          <a:ln>
            <a:noFill/>
          </a:ln>
        </p:spPr>
        <p:txBody>
          <a:bodyPr lIns="0" tIns="0" rIns="0" bIns="0" anchor="ctr"/>
          <a:lstStyle/>
          <a:p>
            <a:pPr defTabSz="457153" fontAlgn="auto">
              <a:spcBef>
                <a:spcPts val="0"/>
              </a:spcBef>
              <a:spcAft>
                <a:spcPts val="0"/>
              </a:spcAft>
            </a:pPr>
            <a:r>
              <a:rPr lang="en-US" sz="2799" spc="-1" dirty="0">
                <a:solidFill>
                  <a:srgbClr val="000000"/>
                </a:solidFill>
                <a:latin typeface="Trebuchet MS"/>
              </a:rPr>
              <a:t>Session 1: Building a robust sales pipeline</a:t>
            </a:r>
            <a:endParaRPr lang="en-US" sz="2799" spc="-1" dirty="0">
              <a:solidFill>
                <a:srgbClr val="000000"/>
              </a:solidFill>
              <a:latin typeface="Arial"/>
            </a:endParaRPr>
          </a:p>
        </p:txBody>
      </p:sp>
      <p:pic>
        <p:nvPicPr>
          <p:cNvPr id="347" name="Picture 3"/>
          <p:cNvPicPr/>
          <p:nvPr/>
        </p:nvPicPr>
        <p:blipFill>
          <a:blip r:embed="rId2"/>
          <a:stretch/>
        </p:blipFill>
        <p:spPr>
          <a:xfrm>
            <a:off x="683568" y="1702260"/>
            <a:ext cx="8459592" cy="3382924"/>
          </a:xfrm>
          <a:prstGeom prst="rect">
            <a:avLst/>
          </a:prstGeom>
          <a:ln>
            <a:noFill/>
          </a:ln>
        </p:spPr>
      </p:pic>
    </p:spTree>
    <p:extLst>
      <p:ext uri="{BB962C8B-B14F-4D97-AF65-F5344CB8AC3E}">
        <p14:creationId xmlns:p14="http://schemas.microsoft.com/office/powerpoint/2010/main" val="2942572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0" name="Picture 5"/>
          <p:cNvPicPr/>
          <p:nvPr/>
        </p:nvPicPr>
        <p:blipFill>
          <a:blip r:embed="rId3"/>
          <a:stretch/>
        </p:blipFill>
        <p:spPr>
          <a:xfrm>
            <a:off x="-14760" y="361"/>
            <a:ext cx="9158400" cy="6857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Picture 1"/>
          <p:cNvPicPr/>
          <p:nvPr/>
        </p:nvPicPr>
        <p:blipFill>
          <a:blip r:embed="rId3"/>
          <a:stretch/>
        </p:blipFill>
        <p:spPr>
          <a:xfrm>
            <a:off x="426675" y="1278945"/>
            <a:ext cx="8321246" cy="3859875"/>
          </a:xfrm>
          <a:prstGeom prst="rect">
            <a:avLst/>
          </a:prstGeom>
          <a:ln>
            <a:noFill/>
          </a:ln>
        </p:spPr>
      </p:pic>
      <p:sp>
        <p:nvSpPr>
          <p:cNvPr id="339" name="CustomShape 1"/>
          <p:cNvSpPr/>
          <p:nvPr/>
        </p:nvSpPr>
        <p:spPr>
          <a:xfrm>
            <a:off x="456912" y="260973"/>
            <a:ext cx="4395499" cy="516546"/>
          </a:xfrm>
          <a:prstGeom prst="rect">
            <a:avLst/>
          </a:prstGeom>
          <a:noFill/>
          <a:ln>
            <a:noFill/>
          </a:ln>
        </p:spPr>
        <p:style>
          <a:lnRef idx="0">
            <a:scrgbClr r="0" g="0" b="0"/>
          </a:lnRef>
          <a:fillRef idx="0">
            <a:scrgbClr r="0" g="0" b="0"/>
          </a:fillRef>
          <a:effectRef idx="0">
            <a:scrgbClr r="0" g="0" b="0"/>
          </a:effectRef>
          <a:fontRef idx="minor"/>
        </p:style>
        <p:txBody>
          <a:bodyPr wrap="none" lIns="89990" tIns="44995" rIns="89990" bIns="44995"/>
          <a:lstStyle/>
          <a:p>
            <a:pPr defTabSz="457153" fontAlgn="auto">
              <a:spcBef>
                <a:spcPts val="0"/>
              </a:spcBef>
              <a:spcAft>
                <a:spcPts val="0"/>
              </a:spcAft>
            </a:pPr>
            <a:r>
              <a:rPr lang="en-GB" sz="2799" spc="-1" dirty="0">
                <a:solidFill>
                  <a:srgbClr val="000000"/>
                </a:solidFill>
                <a:latin typeface="Trebuchet MS"/>
                <a:ea typeface="DejaVu Sans"/>
                <a:cs typeface="Trebuchet MS"/>
              </a:rPr>
              <a:t>The power of your network</a:t>
            </a:r>
            <a:endParaRPr lang="en-GB" sz="2799" spc="-1" dirty="0">
              <a:solidFill>
                <a:prstClr val="black"/>
              </a:solidFill>
              <a:latin typeface="Trebuchet MS"/>
              <a:cs typeface="Trebuchet MS"/>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ustomShape 1"/>
          <p:cNvSpPr/>
          <p:nvPr/>
        </p:nvSpPr>
        <p:spPr>
          <a:xfrm>
            <a:off x="796669" y="275012"/>
            <a:ext cx="7770504" cy="638573"/>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defTabSz="457153" fontAlgn="auto">
              <a:spcBef>
                <a:spcPts val="0"/>
              </a:spcBef>
              <a:spcAft>
                <a:spcPts val="0"/>
              </a:spcAft>
            </a:pPr>
            <a:r>
              <a:rPr lang="en-GB" sz="2799" spc="-1" dirty="0">
                <a:solidFill>
                  <a:srgbClr val="000000"/>
                </a:solidFill>
                <a:latin typeface="Trebuchet MS"/>
                <a:ea typeface="DejaVu Sans"/>
              </a:rPr>
              <a:t>Creating a network from scratch:</a:t>
            </a:r>
            <a:endParaRPr lang="en-GB" sz="2799" spc="-1" dirty="0">
              <a:solidFill>
                <a:prstClr val="black"/>
              </a:solidFill>
              <a:latin typeface="Arial"/>
            </a:endParaRPr>
          </a:p>
        </p:txBody>
      </p:sp>
      <p:sp>
        <p:nvSpPr>
          <p:cNvPr id="341" name="CustomShape 2"/>
          <p:cNvSpPr/>
          <p:nvPr/>
        </p:nvSpPr>
        <p:spPr>
          <a:xfrm>
            <a:off x="828034" y="1052890"/>
            <a:ext cx="7770864" cy="509742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defTabSz="457153" fontAlgn="auto">
              <a:spcBef>
                <a:spcPts val="0"/>
              </a:spcBef>
              <a:spcAft>
                <a:spcPts val="0"/>
              </a:spcAft>
            </a:pPr>
            <a:r>
              <a:rPr lang="en-GB" spc="-1">
                <a:solidFill>
                  <a:srgbClr val="000000"/>
                </a:solidFill>
                <a:latin typeface="Trebuchet MS"/>
                <a:ea typeface="DejaVu Sans"/>
              </a:rPr>
              <a:t>Social networking may be all the rage, but online acquaintances are probably not going to put their reputations on the line to help you build your business. </a:t>
            </a:r>
            <a:endParaRPr lang="en-GB" spc="-1">
              <a:solidFill>
                <a:prstClr val="black"/>
              </a:solidFill>
              <a:latin typeface="Arial"/>
            </a:endParaRPr>
          </a:p>
          <a:p>
            <a:pPr defTabSz="457153" fontAlgn="auto">
              <a:spcBef>
                <a:spcPts val="0"/>
              </a:spcBef>
              <a:spcAft>
                <a:spcPts val="0"/>
              </a:spcAft>
            </a:pPr>
            <a:endParaRPr lang="en-GB" spc="-1">
              <a:solidFill>
                <a:prstClr val="black"/>
              </a:solidFill>
              <a:latin typeface="Arial"/>
            </a:endParaRPr>
          </a:p>
          <a:p>
            <a:pPr defTabSz="457153" fontAlgn="auto">
              <a:spcBef>
                <a:spcPts val="0"/>
              </a:spcBef>
              <a:spcAft>
                <a:spcPts val="0"/>
              </a:spcAft>
            </a:pPr>
            <a:r>
              <a:rPr lang="en-GB" spc="-1">
                <a:solidFill>
                  <a:srgbClr val="000000"/>
                </a:solidFill>
                <a:latin typeface="Trebuchet MS"/>
                <a:ea typeface="DejaVu Sans"/>
              </a:rPr>
              <a:t>That takes a more personal touch.</a:t>
            </a:r>
            <a:endParaRPr lang="en-GB" spc="-1">
              <a:solidFill>
                <a:prstClr val="black"/>
              </a:solidFill>
              <a:latin typeface="Arial"/>
            </a:endParaRPr>
          </a:p>
          <a:p>
            <a:pPr defTabSz="457153" fontAlgn="auto">
              <a:spcBef>
                <a:spcPts val="0"/>
              </a:spcBef>
              <a:spcAft>
                <a:spcPts val="0"/>
              </a:spcAft>
            </a:pPr>
            <a:endParaRPr lang="en-GB" spc="-1">
              <a:solidFill>
                <a:prstClr val="black"/>
              </a:solidFill>
              <a:latin typeface="Arial"/>
            </a:endParaRPr>
          </a:p>
          <a:p>
            <a:pPr defTabSz="457153" fontAlgn="auto">
              <a:spcBef>
                <a:spcPts val="0"/>
              </a:spcBef>
              <a:spcAft>
                <a:spcPts val="0"/>
              </a:spcAft>
            </a:pPr>
            <a:r>
              <a:rPr lang="en-GB" spc="-1">
                <a:solidFill>
                  <a:srgbClr val="000000"/>
                </a:solidFill>
                <a:latin typeface="Trebuchet MS"/>
                <a:ea typeface="DejaVu Sans"/>
              </a:rPr>
              <a:t>A business "network" isn't about how many people know your name; it's about how many will send you customers or help you advance your career.</a:t>
            </a:r>
            <a:endParaRPr lang="en-GB" spc="-1">
              <a:solidFill>
                <a:prstClr val="black"/>
              </a:solidFill>
              <a:latin typeface="Arial"/>
            </a:endParaRPr>
          </a:p>
          <a:p>
            <a:pPr defTabSz="457153" fontAlgn="auto">
              <a:spcBef>
                <a:spcPts val="0"/>
              </a:spcBef>
              <a:spcAft>
                <a:spcPts val="0"/>
              </a:spcAft>
            </a:pPr>
            <a:endParaRPr lang="en-GB" spc="-1">
              <a:solidFill>
                <a:prstClr val="black"/>
              </a:solidFill>
              <a:latin typeface="Arial"/>
            </a:endParaRPr>
          </a:p>
          <a:p>
            <a:pPr defTabSz="457153" fontAlgn="auto">
              <a:spcBef>
                <a:spcPts val="0"/>
              </a:spcBef>
              <a:spcAft>
                <a:spcPts val="0"/>
              </a:spcAft>
            </a:pPr>
            <a:r>
              <a:rPr lang="en-GB" spc="-1">
                <a:solidFill>
                  <a:srgbClr val="000000"/>
                </a:solidFill>
                <a:latin typeface="Trebuchet MS"/>
                <a:ea typeface="DejaVu Sans"/>
              </a:rPr>
              <a:t>Typically there are four types of people who will trust you enough to give you a referral. Here they are, listed in descending order of their "networking" value:</a:t>
            </a:r>
            <a:endParaRPr lang="en-GB" spc="-1">
              <a:solidFill>
                <a:prstClr val="black"/>
              </a:solidFill>
              <a:latin typeface="Arial"/>
            </a:endParaRPr>
          </a:p>
          <a:p>
            <a:pPr defTabSz="457153" fontAlgn="auto">
              <a:spcBef>
                <a:spcPts val="0"/>
              </a:spcBef>
              <a:spcAft>
                <a:spcPts val="0"/>
              </a:spcAft>
            </a:pPr>
            <a:r>
              <a:rPr lang="en-GB" spc="-1">
                <a:solidFill>
                  <a:srgbClr val="000000"/>
                </a:solidFill>
                <a:latin typeface="Trebuchet MS"/>
                <a:ea typeface="DejaVu Sans"/>
              </a:rPr>
              <a:t> </a:t>
            </a:r>
            <a:endParaRPr lang="en-GB" spc="-1">
              <a:solidFill>
                <a:prstClr val="black"/>
              </a:solidFill>
              <a:latin typeface="Arial"/>
            </a:endParaRPr>
          </a:p>
          <a:p>
            <a:pPr defTabSz="457153" fontAlgn="auto">
              <a:spcBef>
                <a:spcPts val="0"/>
              </a:spcBef>
              <a:spcAft>
                <a:spcPts val="0"/>
              </a:spcAft>
            </a:pPr>
            <a:endParaRPr lang="en-GB" spc="-1">
              <a:solidFill>
                <a:prstClr val="black"/>
              </a:solid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914784" y="275012"/>
            <a:ext cx="7770504" cy="638573"/>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defTabSz="457153" fontAlgn="auto">
              <a:spcBef>
                <a:spcPts val="0"/>
              </a:spcBef>
              <a:spcAft>
                <a:spcPts val="0"/>
              </a:spcAft>
            </a:pPr>
            <a:r>
              <a:rPr lang="en-GB" sz="2799" spc="-1" dirty="0">
                <a:solidFill>
                  <a:srgbClr val="000000"/>
                </a:solidFill>
                <a:latin typeface="Trebuchet MS"/>
                <a:ea typeface="DejaVu Sans"/>
              </a:rPr>
              <a:t>Creating a network from scratch:</a:t>
            </a:r>
            <a:endParaRPr lang="en-GB" sz="2799" spc="-1" dirty="0">
              <a:solidFill>
                <a:prstClr val="black"/>
              </a:solidFill>
              <a:latin typeface="Arial"/>
            </a:endParaRPr>
          </a:p>
        </p:txBody>
      </p:sp>
      <p:sp>
        <p:nvSpPr>
          <p:cNvPr id="343" name="CustomShape 2"/>
          <p:cNvSpPr/>
          <p:nvPr/>
        </p:nvSpPr>
        <p:spPr>
          <a:xfrm>
            <a:off x="828034" y="1052890"/>
            <a:ext cx="7770864" cy="509742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defTabSz="457153" fontAlgn="auto">
              <a:spcBef>
                <a:spcPts val="0"/>
              </a:spcBef>
              <a:spcAft>
                <a:spcPts val="0"/>
              </a:spcAft>
            </a:pPr>
            <a:r>
              <a:rPr lang="en-GB" b="1" spc="-1" dirty="0">
                <a:solidFill>
                  <a:srgbClr val="000000"/>
                </a:solidFill>
                <a:latin typeface="Arial"/>
                <a:ea typeface="DejaVu Sans"/>
              </a:rPr>
              <a:t>1. Your satisfied clients (present and past).</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Arial"/>
                <a:ea typeface="DejaVu Sans"/>
              </a:rPr>
              <a:t>These are customers who have done enough business with you so that they know, beyond a doubt, that you're a valuable and trusted resource.</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Arial"/>
                <a:ea typeface="DejaVu Sans"/>
              </a:rPr>
              <a:t> </a:t>
            </a:r>
            <a:endParaRPr lang="en-GB" spc="-1" dirty="0">
              <a:solidFill>
                <a:prstClr val="black"/>
              </a:solidFill>
              <a:latin typeface="Arial"/>
            </a:endParaRPr>
          </a:p>
          <a:p>
            <a:pPr defTabSz="457153" fontAlgn="auto">
              <a:spcBef>
                <a:spcPts val="0"/>
              </a:spcBef>
              <a:spcAft>
                <a:spcPts val="0"/>
              </a:spcAft>
            </a:pPr>
            <a:r>
              <a:rPr lang="en-GB" b="1" spc="-1" dirty="0">
                <a:solidFill>
                  <a:srgbClr val="000000"/>
                </a:solidFill>
                <a:latin typeface="Arial"/>
                <a:ea typeface="DejaVu Sans"/>
              </a:rPr>
              <a:t>2. Your close friends and family.</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Arial"/>
                <a:ea typeface="DejaVu Sans"/>
              </a:rPr>
              <a:t>Your intimates (it's hoped) know that you're trustworthy and are therefore willing to use their connections to help you out. These people are less valuable because they're probably a bit biased.</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Arial"/>
                <a:ea typeface="DejaVu Sans"/>
              </a:rPr>
              <a:t> </a:t>
            </a:r>
            <a:endParaRPr lang="en-GB" spc="-1" dirty="0">
              <a:solidFill>
                <a:prstClr val="black"/>
              </a:solidFill>
              <a:latin typeface="Arial"/>
            </a:endParaRPr>
          </a:p>
          <a:p>
            <a:pPr defTabSz="457153" fontAlgn="auto">
              <a:spcBef>
                <a:spcPts val="0"/>
              </a:spcBef>
              <a:spcAft>
                <a:spcPts val="0"/>
              </a:spcAft>
            </a:pPr>
            <a:r>
              <a:rPr lang="en-GB" b="1" spc="-1" dirty="0">
                <a:solidFill>
                  <a:srgbClr val="000000"/>
                </a:solidFill>
                <a:latin typeface="Arial"/>
                <a:ea typeface="DejaVu Sans"/>
              </a:rPr>
              <a:t>3. Individuals whom your clients, friends, and family have contacted on your behalf.  </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Arial"/>
                <a:ea typeface="DejaVu Sans"/>
              </a:rPr>
              <a:t>In this case, you have a "residue of trust," because the original referrer has endorsed you. Because this is "one step removed," it's a weaker link.</a:t>
            </a:r>
            <a:endParaRPr lang="en-GB" spc="-1" dirty="0">
              <a:solidFill>
                <a:prstClr val="black"/>
              </a:solidFill>
              <a:latin typeface="Arial"/>
            </a:endParaRPr>
          </a:p>
          <a:p>
            <a:pPr defTabSz="457153" fontAlgn="auto">
              <a:spcBef>
                <a:spcPts val="0"/>
              </a:spcBef>
              <a:spcAft>
                <a:spcPts val="0"/>
              </a:spcAft>
            </a:pPr>
            <a:r>
              <a:rPr lang="en-GB" spc="-1" dirty="0">
                <a:solidFill>
                  <a:srgbClr val="000000"/>
                </a:solidFill>
                <a:latin typeface="Arial"/>
                <a:ea typeface="DejaVu Sans"/>
              </a:rPr>
              <a:t> </a:t>
            </a:r>
            <a:endParaRPr lang="en-GB" spc="-1" dirty="0">
              <a:solidFill>
                <a:prstClr val="black"/>
              </a:solidFill>
              <a:latin typeface="Arial"/>
            </a:endParaRPr>
          </a:p>
          <a:p>
            <a:pPr defTabSz="457153" fontAlgn="auto">
              <a:spcBef>
                <a:spcPts val="0"/>
              </a:spcBef>
              <a:spcAft>
                <a:spcPts val="0"/>
              </a:spcAft>
            </a:pPr>
            <a:r>
              <a:rPr lang="en-GB" b="1" spc="-1" dirty="0">
                <a:solidFill>
                  <a:srgbClr val="000000"/>
                </a:solidFill>
                <a:latin typeface="Arial"/>
                <a:ea typeface="DejaVu Sans"/>
              </a:rPr>
              <a:t>4. Individuals whom you've met through talking with the individuals in Category Three.  </a:t>
            </a:r>
            <a:endParaRPr lang="en-GB" spc="-1" dirty="0">
              <a:solidFill>
                <a:prstClr val="black"/>
              </a:solidFill>
              <a:latin typeface="Arial"/>
            </a:endParaRPr>
          </a:p>
          <a:p>
            <a:pPr defTabSz="457153" fontAlgn="auto">
              <a:spcBef>
                <a:spcPts val="0"/>
              </a:spcBef>
              <a:spcAft>
                <a:spcPts val="0"/>
              </a:spcAft>
            </a:pPr>
            <a:endParaRPr lang="en-GB" spc="-1" dirty="0">
              <a:solidFill>
                <a:prstClr val="black"/>
              </a:solidFill>
              <a:latin typeface="Arial"/>
            </a:endParaRPr>
          </a:p>
        </p:txBody>
      </p:sp>
      <p:sp>
        <p:nvSpPr>
          <p:cNvPr id="2" name="TextBox 1"/>
          <p:cNvSpPr txBox="1"/>
          <p:nvPr/>
        </p:nvSpPr>
        <p:spPr>
          <a:xfrm>
            <a:off x="-829757" y="1446315"/>
            <a:ext cx="184731" cy="369332"/>
          </a:xfrm>
          <a:prstGeom prst="rect">
            <a:avLst/>
          </a:prstGeom>
          <a:noFill/>
        </p:spPr>
        <p:txBody>
          <a:bodyPr wrap="none" rtlCol="0">
            <a:spAutoFit/>
          </a:bodyPr>
          <a:lstStyle/>
          <a:p>
            <a:pPr defTabSz="457153" fontAlgn="auto">
              <a:spcBef>
                <a:spcPts val="0"/>
              </a:spcBef>
              <a:spcAft>
                <a:spcPts val="0"/>
              </a:spcAft>
            </a:pPr>
            <a:endParaRPr lang="en-US" dirty="0">
              <a:solidFill>
                <a:prstClr val="black"/>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erMedia.com On Target">
  <a:themeElements>
    <a:clrScheme name="PresenterMedia.com On Target 1">
      <a:dk1>
        <a:srgbClr val="000000"/>
      </a:dk1>
      <a:lt1>
        <a:srgbClr val="FFFFFF"/>
      </a:lt1>
      <a:dk2>
        <a:srgbClr val="B40808"/>
      </a:dk2>
      <a:lt2>
        <a:srgbClr val="E0B7A0"/>
      </a:lt2>
      <a:accent1>
        <a:srgbClr val="B74900"/>
      </a:accent1>
      <a:accent2>
        <a:srgbClr val="943634"/>
      </a:accent2>
      <a:accent3>
        <a:srgbClr val="FFFFFF"/>
      </a:accent3>
      <a:accent4>
        <a:srgbClr val="000000"/>
      </a:accent4>
      <a:accent5>
        <a:srgbClr val="D8B1AA"/>
      </a:accent5>
      <a:accent6>
        <a:srgbClr val="86302E"/>
      </a:accent6>
      <a:hlink>
        <a:srgbClr val="0000FF"/>
      </a:hlink>
      <a:folHlink>
        <a:srgbClr val="800080"/>
      </a:folHlink>
    </a:clrScheme>
    <a:fontScheme name="PresenterMedia.com On Targe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erMedia.com On Target 1">
        <a:dk1>
          <a:srgbClr val="000000"/>
        </a:dk1>
        <a:lt1>
          <a:srgbClr val="FFFFFF"/>
        </a:lt1>
        <a:dk2>
          <a:srgbClr val="B40808"/>
        </a:dk2>
        <a:lt2>
          <a:srgbClr val="E0B7A0"/>
        </a:lt2>
        <a:accent1>
          <a:srgbClr val="B74900"/>
        </a:accent1>
        <a:accent2>
          <a:srgbClr val="943634"/>
        </a:accent2>
        <a:accent3>
          <a:srgbClr val="FFFFFF"/>
        </a:accent3>
        <a:accent4>
          <a:srgbClr val="000000"/>
        </a:accent4>
        <a:accent5>
          <a:srgbClr val="D8B1AA"/>
        </a:accent5>
        <a:accent6>
          <a:srgbClr val="86302E"/>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2779</TotalTime>
  <Words>1362</Words>
  <Application>Microsoft Office PowerPoint</Application>
  <PresentationFormat>On-screen Show (4:3)</PresentationFormat>
  <Paragraphs>216</Paragraphs>
  <Slides>31</Slides>
  <Notes>18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31</vt:i4>
      </vt:variant>
    </vt:vector>
  </HeadingPairs>
  <TitlesOfParts>
    <vt:vector size="44" baseType="lpstr">
      <vt:lpstr>Arial</vt:lpstr>
      <vt:lpstr>Calibri</vt:lpstr>
      <vt:lpstr>Helvetica Light</vt:lpstr>
      <vt:lpstr>Open Sans Light</vt:lpstr>
      <vt:lpstr>Symbol</vt:lpstr>
      <vt:lpstr>Times New Roman</vt:lpstr>
      <vt:lpstr>Trebuchet MS</vt:lpstr>
      <vt:lpstr>Wingdings</vt:lpstr>
      <vt:lpstr>PresenterMedia.com On Target</vt:lpstr>
      <vt:lpstr>Office Theme</vt:lpstr>
      <vt:lpstr>2_Office Theme</vt:lpstr>
      <vt:lpstr>3_Office Theme</vt:lpstr>
      <vt:lpstr>4_Office Theme</vt:lpstr>
      <vt:lpstr>PowerPoint Presentation</vt:lpstr>
      <vt:lpstr>PowerPoint Presentation</vt:lpstr>
      <vt:lpstr>Agenda:</vt:lpstr>
      <vt:lpstr>Principles for New Business Success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2 – What happens when get F2F?</vt:lpstr>
      <vt:lpstr>PowerPoint Presentation</vt:lpstr>
      <vt:lpstr>PowerPoint Presentation</vt:lpstr>
      <vt:lpstr>PowerPoint Presentation</vt:lpstr>
      <vt:lpstr>PowerPoint Presentation</vt:lpstr>
      <vt:lpstr>PowerPoint Presentation</vt:lpstr>
      <vt:lpstr>Handling Objections:</vt:lpstr>
      <vt:lpstr>ACE those Objections!</vt:lpstr>
      <vt:lpstr>ACE those Objections!</vt:lpstr>
      <vt:lpstr>Closing the Sale</vt:lpstr>
      <vt:lpstr>direct approach </vt:lpstr>
      <vt:lpstr>alternative approach </vt:lpstr>
      <vt:lpstr>assumptive approach </vt:lpstr>
      <vt:lpstr>hypothetical approach </vt:lpstr>
      <vt:lpstr>Scarcity approach </vt:lpstr>
      <vt:lpstr>Q&amp;A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My Sony</dc:creator>
  <cp:lastModifiedBy>Tim Lages</cp:lastModifiedBy>
  <cp:revision>292</cp:revision>
  <cp:lastPrinted>2016-01-24T14:21:17Z</cp:lastPrinted>
  <dcterms:created xsi:type="dcterms:W3CDTF">2010-11-05T13:12:17Z</dcterms:created>
  <dcterms:modified xsi:type="dcterms:W3CDTF">2024-06-04T12:16:41Z</dcterms:modified>
</cp:coreProperties>
</file>